
<file path=[Content_Types].xml><?xml version="1.0" encoding="utf-8"?>
<Types xmlns="http://schemas.openxmlformats.org/package/2006/content-types">
  <Default Extension="jpeg" ContentType="image/jpeg"/>
  <Default Extension="jpg" ContentType="image/jpg"/>
  <Default Extension="png" ContentType="image/png"/>
  <Default Extension="rels" ContentType="application/vnd.openxmlformats-package.relationships+xml"/>
  <Default Extension="svg" ContentType="image/svg+xml"/>
  <Default Extension="tif" ContentType="image/ti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sldIdLst>
    <p:sldId id="256" r:id="rId2"/>
    <p:sldId id="279" r:id="rId3"/>
    <p:sldId id="278" r:id="rId4"/>
    <p:sldId id="281" r:id="rId5"/>
    <p:sldId id="258" r:id="rId6"/>
    <p:sldId id="267" r:id="rId7"/>
    <p:sldId id="269" r:id="rId8"/>
    <p:sldId id="270" r:id="rId9"/>
    <p:sldId id="271" r:id="rId10"/>
    <p:sldId id="277" r:id="rId11"/>
    <p:sldId id="272" r:id="rId12"/>
    <p:sldId id="260" r:id="rId13"/>
    <p:sldId id="259" r:id="rId14"/>
    <p:sldId id="263" r:id="rId15"/>
    <p:sldId id="284" r:id="rId16"/>
    <p:sldId id="276" r:id="rId17"/>
    <p:sldId id="283" r:id="rId18"/>
    <p:sldId id="285" r:id="rId19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1pPr>
    <a:lvl2pPr marL="0" marR="0" indent="4572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2pPr>
    <a:lvl3pPr marL="0" marR="0" indent="9144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3pPr>
    <a:lvl4pPr marL="0" marR="0" indent="13716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4pPr>
    <a:lvl5pPr marL="0" marR="0" indent="18288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5pPr>
    <a:lvl6pPr marL="0" marR="0" indent="22860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6pPr>
    <a:lvl7pPr marL="0" marR="0" indent="27432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7pPr>
    <a:lvl8pPr marL="0" marR="0" indent="32004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8pPr>
    <a:lvl9pPr marL="0" marR="0" indent="36576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9pPr>
  </p:defaultTextStyle>
  <p:extLst>
    <p:ext uri="{EFAFB233-063F-42B5-8137-9DF3F51BA10A}">
      <p15:sldGuideLst xmlns:p15="http://schemas.microsoft.com/office/powerpoint/2012/main">
        <p15:guide id="1" orient="horz" pos="4320">
          <p15:clr>
            <a:srgbClr val="A4A3A4"/>
          </p15:clr>
        </p15:guide>
        <p15:guide id="2" pos="76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A1DB6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381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381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381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36773"/>
              </a:solidFill>
              <a:prstDash val="solid"/>
              <a:miter lim="400000"/>
            </a:ln>
          </a:left>
          <a:right>
            <a:ln w="12700" cap="flat">
              <a:solidFill>
                <a:srgbClr val="536773"/>
              </a:solidFill>
              <a:prstDash val="solid"/>
              <a:miter lim="400000"/>
            </a:ln>
          </a:right>
          <a:top>
            <a:ln w="12700" cap="flat">
              <a:solidFill>
                <a:srgbClr val="536773"/>
              </a:solidFill>
              <a:prstDash val="solid"/>
              <a:miter lim="400000"/>
            </a:ln>
          </a:top>
          <a:bottom>
            <a:ln w="12700" cap="flat">
              <a:solidFill>
                <a:srgbClr val="536773"/>
              </a:solidFill>
              <a:prstDash val="solid"/>
              <a:miter lim="400000"/>
            </a:ln>
          </a:bottom>
          <a:insideH>
            <a:ln w="12700" cap="flat">
              <a:solidFill>
                <a:srgbClr val="536773"/>
              </a:solidFill>
              <a:prstDash val="solid"/>
              <a:miter lim="400000"/>
            </a:ln>
          </a:insideH>
          <a:insideV>
            <a:ln w="12700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536773"/>
              </a:solidFill>
              <a:prstDash val="solid"/>
              <a:miter lim="400000"/>
            </a:ln>
          </a:top>
          <a:bottom>
            <a:ln w="12700" cap="flat">
              <a:solidFill>
                <a:srgbClr val="536773"/>
              </a:solidFill>
              <a:prstDash val="solid"/>
              <a:miter lim="400000"/>
            </a:ln>
          </a:bottom>
          <a:insideH>
            <a:ln w="12700" cap="flat">
              <a:solidFill>
                <a:srgbClr val="536773"/>
              </a:solidFill>
              <a:prstDash val="solid"/>
              <a:miter lim="400000"/>
            </a:ln>
          </a:insideH>
          <a:insideV>
            <a:ln w="12700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36773"/>
              </a:solidFill>
              <a:prstDash val="solid"/>
              <a:miter lim="400000"/>
            </a:ln>
          </a:left>
          <a:right>
            <a:ln w="12700" cap="flat">
              <a:solidFill>
                <a:srgbClr val="536773"/>
              </a:solidFill>
              <a:prstDash val="solid"/>
              <a:miter lim="400000"/>
            </a:ln>
          </a:right>
          <a:top>
            <a:ln w="381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536773"/>
              </a:solidFill>
              <a:prstDash val="solid"/>
              <a:miter lim="400000"/>
            </a:ln>
          </a:insideH>
          <a:insideV>
            <a:ln w="12700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36773"/>
              </a:solidFill>
              <a:prstDash val="solid"/>
              <a:miter lim="400000"/>
            </a:ln>
          </a:left>
          <a:right>
            <a:ln w="12700" cap="flat">
              <a:solidFill>
                <a:srgbClr val="536773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536773"/>
              </a:solidFill>
              <a:prstDash val="solid"/>
              <a:miter lim="400000"/>
            </a:ln>
          </a:insideH>
          <a:insideV>
            <a:ln w="12700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solidFill>
            <a:schemeClr val="accent1">
              <a:lumOff val="16847"/>
            </a:schemeClr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838383"/>
              </a:solidFill>
              <a:prstDash val="solid"/>
              <a:miter lim="400000"/>
            </a:ln>
          </a:left>
          <a:right>
            <a:ln w="12700" cap="flat">
              <a:solidFill>
                <a:srgbClr val="838383"/>
              </a:solidFill>
              <a:prstDash val="solid"/>
              <a:miter lim="400000"/>
            </a:ln>
          </a:right>
          <a:top>
            <a:ln w="12700" cap="flat">
              <a:solidFill>
                <a:srgbClr val="838383"/>
              </a:solidFill>
              <a:prstDash val="solid"/>
              <a:miter lim="400000"/>
            </a:ln>
          </a:top>
          <a:bottom>
            <a:ln w="12700" cap="flat">
              <a:solidFill>
                <a:srgbClr val="838383"/>
              </a:solidFill>
              <a:prstDash val="solid"/>
              <a:miter lim="400000"/>
            </a:ln>
          </a:bottom>
          <a:insideH>
            <a:ln w="12700" cap="flat">
              <a:solidFill>
                <a:srgbClr val="838383"/>
              </a:solidFill>
              <a:prstDash val="solid"/>
              <a:miter lim="400000"/>
            </a:ln>
          </a:insideH>
          <a:insideV>
            <a:ln w="12700" cap="flat">
              <a:solidFill>
                <a:srgbClr val="838383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4D4D4D"/>
              </a:solidFill>
              <a:prstDash val="solid"/>
              <a:miter lim="400000"/>
            </a:ln>
          </a:left>
          <a:right>
            <a:ln w="12700" cap="flat">
              <a:solidFill>
                <a:srgbClr val="808080"/>
              </a:solidFill>
              <a:prstDash val="solid"/>
              <a:miter lim="400000"/>
            </a:ln>
          </a:right>
          <a:top>
            <a:ln w="12700" cap="flat">
              <a:solidFill>
                <a:srgbClr val="808080"/>
              </a:solidFill>
              <a:prstDash val="solid"/>
              <a:miter lim="400000"/>
            </a:ln>
          </a:top>
          <a:bottom>
            <a:ln w="12700" cap="flat">
              <a:solidFill>
                <a:srgbClr val="808080"/>
              </a:solidFill>
              <a:prstDash val="solid"/>
              <a:miter lim="400000"/>
            </a:ln>
          </a:bottom>
          <a:insideH>
            <a:ln w="12700" cap="flat">
              <a:solidFill>
                <a:srgbClr val="808080"/>
              </a:solidFill>
              <a:prstDash val="solid"/>
              <a:miter lim="400000"/>
            </a:ln>
          </a:insideH>
          <a:insideV>
            <a:ln w="12700" cap="flat">
              <a:solidFill>
                <a:srgbClr val="808080"/>
              </a:solidFill>
              <a:prstDash val="solid"/>
              <a:miter lim="400000"/>
            </a:ln>
          </a:insideV>
        </a:tcBdr>
        <a:fill>
          <a:solidFill>
            <a:srgbClr val="88FA4F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38100" cap="flat">
              <a:solidFill>
                <a:schemeClr val="accent3"/>
              </a:solidFill>
              <a:prstDash val="solid"/>
              <a:miter lim="400000"/>
            </a:ln>
          </a:top>
          <a:bottom>
            <a:ln w="12700" cap="flat">
              <a:solidFill>
                <a:srgbClr val="4D4D4D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4D4D4D"/>
              </a:solidFill>
              <a:prstDash val="solid"/>
              <a:miter lim="400000"/>
            </a:ln>
          </a:left>
          <a:right>
            <a:ln w="12700" cap="flat">
              <a:solidFill>
                <a:srgbClr val="4D4D4D"/>
              </a:solidFill>
              <a:prstDash val="solid"/>
              <a:miter lim="400000"/>
            </a:ln>
          </a:right>
          <a:top>
            <a:ln w="12700" cap="flat">
              <a:solidFill>
                <a:srgbClr val="4D4D4D"/>
              </a:solidFill>
              <a:prstDash val="solid"/>
              <a:miter lim="400000"/>
            </a:ln>
          </a:top>
          <a:bottom>
            <a:ln w="12700" cap="flat">
              <a:solidFill>
                <a:srgbClr val="4D4D4D"/>
              </a:solidFill>
              <a:prstDash val="solid"/>
              <a:miter lim="400000"/>
            </a:ln>
          </a:bottom>
          <a:insideH>
            <a:ln w="12700" cap="flat">
              <a:solidFill>
                <a:srgbClr val="4D4D4D"/>
              </a:solidFill>
              <a:prstDash val="solid"/>
              <a:miter lim="400000"/>
            </a:ln>
          </a:insideH>
          <a:insideV>
            <a:ln w="12700" cap="flat">
              <a:solidFill>
                <a:srgbClr val="4D4D4D"/>
              </a:solidFill>
              <a:prstDash val="solid"/>
              <a:miter lim="400000"/>
            </a:ln>
          </a:insideV>
        </a:tcBdr>
        <a:fill>
          <a:solidFill>
            <a:srgbClr val="60D937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12700" cap="flat">
              <a:solidFill>
                <a:srgbClr val="5B5A5A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solidFill>
                <a:srgbClr val="5B5A5A"/>
              </a:solidFill>
              <a:prstDash val="solid"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chemeClr val="accent4">
              <a:hueOff val="348544"/>
              <a:lumOff val="7139"/>
            </a:schemeClr>
          </a:solidFill>
        </a:fill>
      </a:tcStyle>
    </a:band2H>
    <a:firstCol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12700" cap="flat">
              <a:solidFill>
                <a:srgbClr val="5B5A5A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solidFill>
                <a:srgbClr val="5B5A5A"/>
              </a:solidFill>
              <a:prstDash val="solid"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8BB00"/>
          </a:solidFill>
        </a:fill>
      </a:tcStyle>
    </a:firstCol>
    <a:lastRow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38100" cap="flat">
              <a:solidFill>
                <a:srgbClr val="F8BA00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solidFill>
                <a:srgbClr val="5B5A5A"/>
              </a:solidFill>
              <a:prstDash val="solid"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AF7E9"/>
          </a:solidFill>
        </a:fill>
      </a:tcStyle>
    </a:lastRow>
    <a:firstRow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12700" cap="flat">
              <a:solidFill>
                <a:srgbClr val="5B5A5A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solidFill>
                <a:srgbClr val="5B5A5A"/>
              </a:solidFill>
              <a:prstDash val="solid"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464646"/>
              </a:solidFill>
              <a:prstDash val="solid"/>
              <a:miter lim="400000"/>
            </a:ln>
          </a:left>
          <a:right>
            <a:ln w="12700" cap="flat">
              <a:solidFill>
                <a:srgbClr val="464646"/>
              </a:solidFill>
              <a:prstDash val="solid"/>
              <a:miter lim="400000"/>
            </a:ln>
          </a:right>
          <a:top>
            <a:ln w="12700" cap="flat">
              <a:solidFill>
                <a:srgbClr val="464646"/>
              </a:solidFill>
              <a:prstDash val="solid"/>
              <a:miter lim="400000"/>
            </a:ln>
          </a:top>
          <a:bottom>
            <a:ln w="12700" cap="flat">
              <a:solidFill>
                <a:srgbClr val="464646"/>
              </a:solidFill>
              <a:prstDash val="solid"/>
              <a:miter lim="400000"/>
            </a:ln>
          </a:bottom>
          <a:insideH>
            <a:ln w="12700" cap="flat">
              <a:solidFill>
                <a:srgbClr val="464646"/>
              </a:solidFill>
              <a:prstDash val="solid"/>
              <a:miter lim="400000"/>
            </a:ln>
          </a:insideH>
          <a:insideV>
            <a:ln w="12700" cap="flat">
              <a:solidFill>
                <a:srgbClr val="464646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D4D5D5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E5E5E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C3C3C3"/>
              </a:solidFill>
              <a:prstDash val="solid"/>
              <a:miter lim="400000"/>
            </a:ln>
          </a:top>
          <a:bottom>
            <a:ln w="12700" cap="flat">
              <a:solidFill>
                <a:srgbClr val="C3C3C3"/>
              </a:solidFill>
              <a:prstDash val="solid"/>
              <a:miter lim="400000"/>
            </a:ln>
          </a:bottom>
          <a:insideH>
            <a:ln w="12700" cap="flat">
              <a:solidFill>
                <a:srgbClr val="C3C3C3"/>
              </a:solidFill>
              <a:prstDash val="solid"/>
              <a:miter lim="400000"/>
            </a:ln>
          </a:insideH>
          <a:insideV>
            <a:ln w="12700" cap="flat">
              <a:solidFill>
                <a:srgbClr val="C3C3C3"/>
              </a:solidFill>
              <a:prstDash val="solid"/>
              <a:miter lim="400000"/>
            </a:ln>
          </a:insideV>
        </a:tcBdr>
        <a:fill>
          <a:solidFill>
            <a:srgbClr val="CB2A7B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E5E5E"/>
              </a:solidFill>
              <a:prstDash val="solid"/>
              <a:miter lim="400000"/>
            </a:ln>
          </a:left>
          <a:right>
            <a:ln w="12700" cap="flat">
              <a:solidFill>
                <a:srgbClr val="5E5E5E"/>
              </a:solidFill>
              <a:prstDash val="solid"/>
              <a:miter lim="400000"/>
            </a:ln>
          </a:right>
          <a:top>
            <a:ln w="38100" cap="flat">
              <a:solidFill>
                <a:srgbClr val="CB297B"/>
              </a:solidFill>
              <a:prstDash val="solid"/>
              <a:miter lim="400000"/>
            </a:ln>
          </a:top>
          <a:bottom>
            <a:ln w="12700" cap="flat">
              <a:solidFill>
                <a:srgbClr val="5E5E5E"/>
              </a:solidFill>
              <a:prstDash val="solid"/>
              <a:miter lim="400000"/>
            </a:ln>
          </a:bottom>
          <a:insideH>
            <a:ln w="12700" cap="flat">
              <a:solidFill>
                <a:srgbClr val="5E5E5E"/>
              </a:solidFill>
              <a:prstDash val="solid"/>
              <a:miter lim="400000"/>
            </a:ln>
          </a:insideH>
          <a:insideV>
            <a:ln w="12700" cap="flat">
              <a:solidFill>
                <a:srgbClr val="5E5E5E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5E5E5E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991A5F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6C6C6C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6C6C6C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6C6C6C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D6DCE0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41" d="100"/>
          <a:sy n="41" d="100"/>
        </p:scale>
        <p:origin x="691" y="58"/>
      </p:cViewPr>
      <p:guideLst>
        <p:guide orient="horz" pos="4320"/>
        <p:guide pos="76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Shape 157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58" name="Shape 158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103008230"/>
      </p:ext>
    </p:extLst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1pPr>
    <a:lvl2pPr indent="2286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2pPr>
    <a:lvl3pPr indent="4572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3pPr>
    <a:lvl4pPr indent="6858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4pPr>
    <a:lvl5pPr indent="9144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5pPr>
    <a:lvl6pPr indent="11430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6pPr>
    <a:lvl7pPr indent="13716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7pPr>
    <a:lvl8pPr indent="16002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8pPr>
    <a:lvl9pPr indent="18288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2533254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090079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6492416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Author and Date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01340" y="11859862"/>
            <a:ext cx="21971003" cy="636979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3600" b="1"/>
            </a:lvl1pPr>
          </a:lstStyle>
          <a:p>
            <a:r>
              <a:t>Author and Date</a:t>
            </a:r>
          </a:p>
        </p:txBody>
      </p:sp>
      <p:sp>
        <p:nvSpPr>
          <p:cNvPr id="12" name="Presentation Title"/>
          <p:cNvSpPr txBox="1">
            <a:spLocks noGrp="1"/>
          </p:cNvSpPr>
          <p:nvPr>
            <p:ph type="title" hasCustomPrompt="1"/>
          </p:nvPr>
        </p:nvSpPr>
        <p:spPr>
          <a:xfrm>
            <a:off x="1206496" y="2574991"/>
            <a:ext cx="21971004" cy="4648201"/>
          </a:xfrm>
          <a:prstGeom prst="rect">
            <a:avLst/>
          </a:prstGeom>
        </p:spPr>
        <p:txBody>
          <a:bodyPr anchor="b"/>
          <a:lstStyle>
            <a:lvl1pPr>
              <a:defRPr sz="11600" spc="-232"/>
            </a:lvl1pPr>
          </a:lstStyle>
          <a:p>
            <a:r>
              <a:t>Presentation Title</a:t>
            </a:r>
          </a:p>
        </p:txBody>
      </p:sp>
      <p:sp>
        <p:nvSpPr>
          <p:cNvPr id="13" name="Body Level One…"/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1201342" y="7223190"/>
            <a:ext cx="21971001" cy="1905001"/>
          </a:xfrm>
          <a:prstGeom prst="rect">
            <a:avLst/>
          </a:prstGeom>
        </p:spPr>
        <p:txBody>
          <a:bodyPr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1pPr>
            <a:lvl2pPr marL="0" indent="4572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2pPr>
            <a:lvl3pPr marL="0" indent="9144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3pPr>
            <a:lvl4pPr marL="0" indent="13716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4pPr>
            <a:lvl5pPr marL="0" indent="18288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5pPr>
          </a:lstStyle>
          <a:p>
            <a:r>
              <a:t>Presentation Subtitle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14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Statem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Body Level One…"/>
          <p:cNvSpPr txBox="1">
            <a:spLocks noGrp="1"/>
          </p:cNvSpPr>
          <p:nvPr>
            <p:ph type="body" sz="half" idx="1" hasCustomPrompt="1"/>
          </p:nvPr>
        </p:nvSpPr>
        <p:spPr>
          <a:xfrm>
            <a:off x="1206500" y="4920843"/>
            <a:ext cx="21971000" cy="3874314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80000"/>
              </a:lnSpc>
              <a:spcBef>
                <a:spcPts val="0"/>
              </a:spcBef>
              <a:buSzTx/>
              <a:buNone/>
              <a:defRPr sz="11600" spc="-232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1pPr>
            <a:lvl2pPr marL="0" indent="457200" algn="ctr">
              <a:lnSpc>
                <a:spcPct val="80000"/>
              </a:lnSpc>
              <a:spcBef>
                <a:spcPts val="0"/>
              </a:spcBef>
              <a:buSzTx/>
              <a:buNone/>
              <a:defRPr sz="11600" spc="-232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2pPr>
            <a:lvl3pPr marL="0" indent="914400" algn="ctr">
              <a:lnSpc>
                <a:spcPct val="80000"/>
              </a:lnSpc>
              <a:spcBef>
                <a:spcPts val="0"/>
              </a:spcBef>
              <a:buSzTx/>
              <a:buNone/>
              <a:defRPr sz="11600" spc="-232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3pPr>
            <a:lvl4pPr marL="0" indent="1371600" algn="ctr">
              <a:lnSpc>
                <a:spcPct val="80000"/>
              </a:lnSpc>
              <a:spcBef>
                <a:spcPts val="0"/>
              </a:spcBef>
              <a:buSzTx/>
              <a:buNone/>
              <a:defRPr sz="11600" spc="-232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4pPr>
            <a:lvl5pPr marL="0" indent="1828800" algn="ctr">
              <a:lnSpc>
                <a:spcPct val="80000"/>
              </a:lnSpc>
              <a:spcBef>
                <a:spcPts val="0"/>
              </a:spcBef>
              <a:buSzTx/>
              <a:buNone/>
              <a:defRPr sz="11600" spc="-232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5pPr>
          </a:lstStyle>
          <a:p>
            <a:r>
              <a:t>Statement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99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ig Fa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1206500" y="1075927"/>
            <a:ext cx="21971000" cy="7241584"/>
          </a:xfrm>
          <a:prstGeom prst="rect">
            <a:avLst/>
          </a:prstGeom>
        </p:spPr>
        <p:txBody>
          <a:bodyPr anchor="b"/>
          <a:lstStyle>
            <a:lvl1pPr marL="0" indent="0" algn="ctr">
              <a:lnSpc>
                <a:spcPct val="80000"/>
              </a:lnSpc>
              <a:spcBef>
                <a:spcPts val="0"/>
              </a:spcBef>
              <a:buSzTx/>
              <a:buNone/>
              <a:defRPr sz="25000" b="1" spc="-250"/>
            </a:lvl1pPr>
            <a:lvl2pPr marL="0" indent="457200" algn="ctr">
              <a:lnSpc>
                <a:spcPct val="80000"/>
              </a:lnSpc>
              <a:spcBef>
                <a:spcPts val="0"/>
              </a:spcBef>
              <a:buSzTx/>
              <a:buNone/>
              <a:defRPr sz="25000" b="1" spc="-250"/>
            </a:lvl2pPr>
            <a:lvl3pPr marL="0" indent="914400" algn="ctr">
              <a:lnSpc>
                <a:spcPct val="80000"/>
              </a:lnSpc>
              <a:spcBef>
                <a:spcPts val="0"/>
              </a:spcBef>
              <a:buSzTx/>
              <a:buNone/>
              <a:defRPr sz="25000" b="1" spc="-250"/>
            </a:lvl3pPr>
            <a:lvl4pPr marL="0" indent="1371600" algn="ctr">
              <a:lnSpc>
                <a:spcPct val="80000"/>
              </a:lnSpc>
              <a:spcBef>
                <a:spcPts val="0"/>
              </a:spcBef>
              <a:buSzTx/>
              <a:buNone/>
              <a:defRPr sz="25000" b="1" spc="-250"/>
            </a:lvl4pPr>
            <a:lvl5pPr marL="0" indent="1828800" algn="ctr">
              <a:lnSpc>
                <a:spcPct val="80000"/>
              </a:lnSpc>
              <a:spcBef>
                <a:spcPts val="0"/>
              </a:spcBef>
              <a:buSzTx/>
              <a:buNone/>
              <a:defRPr sz="25000" b="1" spc="-250"/>
            </a:lvl5pPr>
          </a:lstStyle>
          <a:p>
            <a:r>
              <a:t>100%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107" name="Fact information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06500" y="8262180"/>
            <a:ext cx="21971000" cy="93478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algn="ctr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1pPr>
          </a:lstStyle>
          <a:p>
            <a:r>
              <a:t>Fact information</a:t>
            </a:r>
          </a:p>
        </p:txBody>
      </p:sp>
      <p:sp>
        <p:nvSpPr>
          <p:cNvPr id="10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Attribution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2430025" y="10675453"/>
            <a:ext cx="20200052" cy="636979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3600" b="1"/>
            </a:lvl1pPr>
          </a:lstStyle>
          <a:p>
            <a:r>
              <a:t>Attribution</a:t>
            </a:r>
          </a:p>
        </p:txBody>
      </p:sp>
      <p:sp>
        <p:nvSpPr>
          <p:cNvPr id="116" name="Body Level One…"/>
          <p:cNvSpPr txBox="1">
            <a:spLocks noGrp="1"/>
          </p:cNvSpPr>
          <p:nvPr>
            <p:ph type="body" sz="half" idx="1" hasCustomPrompt="1"/>
          </p:nvPr>
        </p:nvSpPr>
        <p:spPr>
          <a:xfrm>
            <a:off x="1753923" y="4939860"/>
            <a:ext cx="20876154" cy="3836280"/>
          </a:xfrm>
          <a:prstGeom prst="rect">
            <a:avLst/>
          </a:prstGeom>
        </p:spPr>
        <p:txBody>
          <a:bodyPr/>
          <a:lstStyle>
            <a:lvl1pPr marL="638923" indent="-469900">
              <a:spcBef>
                <a:spcPts val="0"/>
              </a:spcBef>
              <a:buSzTx/>
              <a:buNone/>
              <a:defRPr sz="8500" spc="-17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1pPr>
            <a:lvl2pPr marL="638923" indent="-12700">
              <a:spcBef>
                <a:spcPts val="0"/>
              </a:spcBef>
              <a:buSzTx/>
              <a:buNone/>
              <a:defRPr sz="8500" spc="-17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2pPr>
            <a:lvl3pPr marL="638923" indent="444500">
              <a:spcBef>
                <a:spcPts val="0"/>
              </a:spcBef>
              <a:buSzTx/>
              <a:buNone/>
              <a:defRPr sz="8500" spc="-17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3pPr>
            <a:lvl4pPr marL="638923" indent="901700">
              <a:spcBef>
                <a:spcPts val="0"/>
              </a:spcBef>
              <a:buSzTx/>
              <a:buNone/>
              <a:defRPr sz="8500" spc="-17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4pPr>
            <a:lvl5pPr marL="638923" indent="1358900">
              <a:spcBef>
                <a:spcPts val="0"/>
              </a:spcBef>
              <a:buSzTx/>
              <a:buNone/>
              <a:defRPr sz="8500" spc="-17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5pPr>
          </a:lstStyle>
          <a:p>
            <a:r>
              <a:t>“Notable Quote”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117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3 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Bowl of salad with fried rice, boiled eggs and chopsticks"/>
          <p:cNvSpPr>
            <a:spLocks noGrp="1"/>
          </p:cNvSpPr>
          <p:nvPr>
            <p:ph type="pic" sz="quarter" idx="21"/>
          </p:nvPr>
        </p:nvSpPr>
        <p:spPr>
          <a:xfrm>
            <a:off x="15760700" y="1016000"/>
            <a:ext cx="7439099" cy="5949678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25" name="Bowl with salmon cakes, salad and houmous "/>
          <p:cNvSpPr>
            <a:spLocks noGrp="1"/>
          </p:cNvSpPr>
          <p:nvPr>
            <p:ph type="pic" sz="half" idx="22"/>
          </p:nvPr>
        </p:nvSpPr>
        <p:spPr>
          <a:xfrm>
            <a:off x="13500100" y="3978275"/>
            <a:ext cx="10439400" cy="12150181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26" name="Bowl of pappardelle pasta with parsley butter, roasted hazelnuts and shaved parmesan cheese"/>
          <p:cNvSpPr>
            <a:spLocks noGrp="1"/>
          </p:cNvSpPr>
          <p:nvPr>
            <p:ph type="pic" idx="23"/>
          </p:nvPr>
        </p:nvSpPr>
        <p:spPr>
          <a:xfrm>
            <a:off x="-139700" y="495300"/>
            <a:ext cx="16611600" cy="124587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27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bowl of salad with fried rice, boiled eggs and chopsticks"/>
          <p:cNvSpPr>
            <a:spLocks noGrp="1"/>
          </p:cNvSpPr>
          <p:nvPr>
            <p:ph type="pic" idx="21"/>
          </p:nvPr>
        </p:nvSpPr>
        <p:spPr>
          <a:xfrm>
            <a:off x="-1333500" y="-5524500"/>
            <a:ext cx="27051000" cy="216408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3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Заголовок и пункт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Title Text"/>
          <p:cNvSpPr txBox="1">
            <a:spLocks noGrp="1"/>
          </p:cNvSpPr>
          <p:nvPr>
            <p:ph type="title"/>
          </p:nvPr>
        </p:nvSpPr>
        <p:spPr>
          <a:xfrm>
            <a:off x="1689100" y="355600"/>
            <a:ext cx="21005800" cy="2286000"/>
          </a:xfrm>
          <a:prstGeom prst="rect">
            <a:avLst/>
          </a:prstGeom>
        </p:spPr>
        <p:txBody>
          <a:bodyPr anchor="ctr"/>
          <a:lstStyle>
            <a:lvl1pPr algn="ctr" defTabSz="825500">
              <a:lnSpc>
                <a:spcPct val="100000"/>
              </a:lnSpc>
              <a:defRPr sz="11200" b="0" spc="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1pPr>
          </a:lstStyle>
          <a:p>
            <a:r>
              <a:t>Title Text</a:t>
            </a:r>
          </a:p>
        </p:txBody>
      </p:sp>
      <p:sp>
        <p:nvSpPr>
          <p:cNvPr id="150" name="Body Level One…"/>
          <p:cNvSpPr txBox="1">
            <a:spLocks noGrp="1"/>
          </p:cNvSpPr>
          <p:nvPr>
            <p:ph type="body" idx="1"/>
          </p:nvPr>
        </p:nvSpPr>
        <p:spPr>
          <a:xfrm>
            <a:off x="1689100" y="3149600"/>
            <a:ext cx="21005800" cy="9296400"/>
          </a:xfrm>
          <a:prstGeom prst="rect">
            <a:avLst/>
          </a:prstGeom>
        </p:spPr>
        <p:txBody>
          <a:bodyPr anchor="ctr"/>
          <a:lstStyle>
            <a:lvl1pPr marL="635000" indent="-635000" defTabSz="825500">
              <a:lnSpc>
                <a:spcPct val="100000"/>
              </a:lnSpc>
              <a:spcBef>
                <a:spcPts val="5900"/>
              </a:spcBef>
              <a:buSzPct val="125000"/>
            </a:lvl1pPr>
            <a:lvl2pPr marL="1270000" indent="-635000" defTabSz="825500">
              <a:lnSpc>
                <a:spcPct val="100000"/>
              </a:lnSpc>
              <a:spcBef>
                <a:spcPts val="5900"/>
              </a:spcBef>
              <a:buSzPct val="125000"/>
            </a:lvl2pPr>
            <a:lvl3pPr marL="1905000" indent="-635000" defTabSz="825500">
              <a:lnSpc>
                <a:spcPct val="100000"/>
              </a:lnSpc>
              <a:spcBef>
                <a:spcPts val="5900"/>
              </a:spcBef>
              <a:buSzPct val="125000"/>
            </a:lvl3pPr>
            <a:lvl4pPr marL="2540000" indent="-635000" defTabSz="825500">
              <a:lnSpc>
                <a:spcPct val="100000"/>
              </a:lnSpc>
              <a:spcBef>
                <a:spcPts val="5900"/>
              </a:spcBef>
              <a:buSzPct val="125000"/>
            </a:lvl4pPr>
            <a:lvl5pPr marL="3175000" indent="-635000" defTabSz="825500">
              <a:lnSpc>
                <a:spcPct val="100000"/>
              </a:lnSpc>
              <a:spcBef>
                <a:spcPts val="5900"/>
              </a:spcBef>
              <a:buSzPct val="1250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51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1959031" y="13081000"/>
            <a:ext cx="453238" cy="461059"/>
          </a:xfrm>
          <a:prstGeom prst="rect">
            <a:avLst/>
          </a:prstGeom>
        </p:spPr>
        <p:txBody>
          <a:bodyPr anchor="t"/>
          <a:lstStyle>
            <a:lvl1pPr defTabSz="825500">
              <a:defRPr sz="240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Avocados and limes"/>
          <p:cNvSpPr>
            <a:spLocks noGrp="1"/>
          </p:cNvSpPr>
          <p:nvPr>
            <p:ph type="pic" idx="21"/>
          </p:nvPr>
        </p:nvSpPr>
        <p:spPr>
          <a:xfrm>
            <a:off x="-1155700" y="-1295400"/>
            <a:ext cx="26746200" cy="16018933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22" name="Presentation Title"/>
          <p:cNvSpPr txBox="1">
            <a:spLocks noGrp="1"/>
          </p:cNvSpPr>
          <p:nvPr>
            <p:ph type="title" hasCustomPrompt="1"/>
          </p:nvPr>
        </p:nvSpPr>
        <p:spPr>
          <a:xfrm>
            <a:off x="1206500" y="7124700"/>
            <a:ext cx="21971000" cy="4648200"/>
          </a:xfrm>
          <a:prstGeom prst="rect">
            <a:avLst/>
          </a:prstGeom>
        </p:spPr>
        <p:txBody>
          <a:bodyPr anchor="b"/>
          <a:lstStyle>
            <a:lvl1pPr>
              <a:defRPr sz="11600" spc="-232"/>
            </a:lvl1pPr>
          </a:lstStyle>
          <a:p>
            <a:r>
              <a:t>Presentation Title</a:t>
            </a:r>
          </a:p>
        </p:txBody>
      </p:sp>
      <p:sp>
        <p:nvSpPr>
          <p:cNvPr id="23" name="Author and Date"/>
          <p:cNvSpPr txBox="1">
            <a:spLocks noGrp="1"/>
          </p:cNvSpPr>
          <p:nvPr>
            <p:ph type="body" sz="quarter" idx="22" hasCustomPrompt="1"/>
          </p:nvPr>
        </p:nvSpPr>
        <p:spPr>
          <a:xfrm>
            <a:off x="1207690" y="1106137"/>
            <a:ext cx="21968621" cy="636979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3600" b="1"/>
            </a:lvl1pPr>
          </a:lstStyle>
          <a:p>
            <a:r>
              <a:t>Author and Date</a:t>
            </a:r>
          </a:p>
        </p:txBody>
      </p:sp>
      <p:sp>
        <p:nvSpPr>
          <p:cNvPr id="24" name="Body Level One…"/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1206500" y="11609910"/>
            <a:ext cx="21971000" cy="1116952"/>
          </a:xfrm>
          <a:prstGeom prst="rect">
            <a:avLst/>
          </a:prstGeom>
        </p:spPr>
        <p:txBody>
          <a:bodyPr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1pPr>
            <a:lvl2pPr marL="0" indent="4572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2pPr>
            <a:lvl3pPr marL="0" indent="9144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3pPr>
            <a:lvl4pPr marL="0" indent="13716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4pPr>
            <a:lvl5pPr marL="0" indent="18288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5pPr>
          </a:lstStyle>
          <a:p>
            <a:r>
              <a:t>Presentation Subtitle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2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Photo 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Bowl with salmon cakes, salad and houmous"/>
          <p:cNvSpPr>
            <a:spLocks noGrp="1"/>
          </p:cNvSpPr>
          <p:nvPr>
            <p:ph type="pic" idx="21"/>
          </p:nvPr>
        </p:nvSpPr>
        <p:spPr>
          <a:xfrm>
            <a:off x="10972800" y="-203200"/>
            <a:ext cx="12144837" cy="141351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33" name="Slide Title"/>
          <p:cNvSpPr txBox="1">
            <a:spLocks noGrp="1"/>
          </p:cNvSpPr>
          <p:nvPr>
            <p:ph type="title" hasCustomPrompt="1"/>
          </p:nvPr>
        </p:nvSpPr>
        <p:spPr>
          <a:xfrm>
            <a:off x="1206500" y="1270000"/>
            <a:ext cx="9779000" cy="5882273"/>
          </a:xfrm>
          <a:prstGeom prst="rect">
            <a:avLst/>
          </a:prstGeom>
        </p:spPr>
        <p:txBody>
          <a:bodyPr anchor="b"/>
          <a:lstStyle/>
          <a:p>
            <a:r>
              <a:t>Slide Title</a:t>
            </a:r>
          </a:p>
        </p:txBody>
      </p:sp>
      <p:sp>
        <p:nvSpPr>
          <p:cNvPr id="34" name="Body Level One…"/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1206500" y="7060576"/>
            <a:ext cx="9779000" cy="5385424"/>
          </a:xfrm>
          <a:prstGeom prst="rect">
            <a:avLst/>
          </a:prstGeom>
        </p:spPr>
        <p:txBody>
          <a:bodyPr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1pPr>
            <a:lvl2pPr marL="0" indent="4572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2pPr>
            <a:lvl3pPr marL="0" indent="9144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3pPr>
            <a:lvl4pPr marL="0" indent="13716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4pPr>
            <a:lvl5pPr marL="0" indent="18288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5pPr>
          </a:lstStyle>
          <a:p>
            <a:r>
              <a:t>Slide Subtitle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35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2001499" y="13085233"/>
            <a:ext cx="368505" cy="374600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Slide Title"/>
          <p:cNvSpPr txBox="1">
            <a:spLocks noGrp="1"/>
          </p:cNvSpPr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Slide Title</a:t>
            </a:r>
          </a:p>
        </p:txBody>
      </p:sp>
      <p:sp>
        <p:nvSpPr>
          <p:cNvPr id="43" name="Slide Subtitle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06500" y="2372962"/>
            <a:ext cx="21971000" cy="93478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1pPr>
          </a:lstStyle>
          <a:p>
            <a:r>
              <a:t>Slide Subtitle</a:t>
            </a:r>
          </a:p>
        </p:txBody>
      </p:sp>
      <p:sp>
        <p:nvSpPr>
          <p:cNvPr id="44" name="Body Level One…"/>
          <p:cNvSpPr txBox="1">
            <a:spLocks noGrp="1"/>
          </p:cNvSpPr>
          <p:nvPr>
            <p:ph type="body" idx="1" hasCustomPrompt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Slide bullet text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4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Body Level One…"/>
          <p:cNvSpPr txBox="1">
            <a:spLocks noGrp="1"/>
          </p:cNvSpPr>
          <p:nvPr>
            <p:ph type="body" idx="1" hasCustomPrompt="1"/>
          </p:nvPr>
        </p:nvSpPr>
        <p:spPr>
          <a:prstGeom prst="rect">
            <a:avLst/>
          </a:prstGeom>
        </p:spPr>
        <p:txBody>
          <a:bodyPr numCol="2" spcCol="1098550"/>
          <a:lstStyle/>
          <a:p>
            <a:r>
              <a:t>Slide bullet text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5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, Bullets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Slide Subtitle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06500" y="2372962"/>
            <a:ext cx="9779000" cy="93478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1pPr>
          </a:lstStyle>
          <a:p>
            <a:r>
              <a:t>Slide Subtitle</a:t>
            </a:r>
          </a:p>
        </p:txBody>
      </p:sp>
      <p:sp>
        <p:nvSpPr>
          <p:cNvPr id="61" name="Body Level One…"/>
          <p:cNvSpPr txBox="1">
            <a:spLocks noGrp="1"/>
          </p:cNvSpPr>
          <p:nvPr>
            <p:ph type="body" sz="half" idx="1" hasCustomPrompt="1"/>
          </p:nvPr>
        </p:nvSpPr>
        <p:spPr>
          <a:xfrm>
            <a:off x="1206500" y="4248504"/>
            <a:ext cx="9779000" cy="8256630"/>
          </a:xfrm>
          <a:prstGeom prst="rect">
            <a:avLst/>
          </a:prstGeom>
        </p:spPr>
        <p:txBody>
          <a:bodyPr/>
          <a:lstStyle/>
          <a:p>
            <a:r>
              <a:t>Slide bullet text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62" name="Bowl of pappardelle pasta with parsley butter, roasted hazelnuts and shaved parmesan cheese"/>
          <p:cNvSpPr>
            <a:spLocks noGrp="1"/>
          </p:cNvSpPr>
          <p:nvPr>
            <p:ph type="pic" idx="22"/>
          </p:nvPr>
        </p:nvSpPr>
        <p:spPr>
          <a:xfrm>
            <a:off x="12192000" y="-407266"/>
            <a:ext cx="10916874" cy="14555832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63" name="Slide Title"/>
          <p:cNvSpPr txBox="1">
            <a:spLocks noGrp="1"/>
          </p:cNvSpPr>
          <p:nvPr>
            <p:ph type="title" hasCustomPrompt="1"/>
          </p:nvPr>
        </p:nvSpPr>
        <p:spPr>
          <a:xfrm>
            <a:off x="1206500" y="1079500"/>
            <a:ext cx="9779000" cy="1435100"/>
          </a:xfrm>
          <a:prstGeom prst="rect">
            <a:avLst/>
          </a:prstGeom>
        </p:spPr>
        <p:txBody>
          <a:bodyPr/>
          <a:lstStyle/>
          <a:p>
            <a:r>
              <a:t>Slide Title</a:t>
            </a:r>
          </a:p>
        </p:txBody>
      </p:sp>
      <p:sp>
        <p:nvSpPr>
          <p:cNvPr id="64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Section Title"/>
          <p:cNvSpPr txBox="1">
            <a:spLocks noGrp="1"/>
          </p:cNvSpPr>
          <p:nvPr>
            <p:ph type="title" hasCustomPrompt="1"/>
          </p:nvPr>
        </p:nvSpPr>
        <p:spPr>
          <a:xfrm>
            <a:off x="1206496" y="4533900"/>
            <a:ext cx="21971004" cy="4648200"/>
          </a:xfrm>
          <a:prstGeom prst="rect">
            <a:avLst/>
          </a:prstGeom>
        </p:spPr>
        <p:txBody>
          <a:bodyPr anchor="ctr"/>
          <a:lstStyle>
            <a:lvl1pPr>
              <a:defRPr sz="11600" b="0" spc="-232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1pPr>
          </a:lstStyle>
          <a:p>
            <a:r>
              <a:t>Section Title</a:t>
            </a:r>
          </a:p>
        </p:txBody>
      </p:sp>
      <p:sp>
        <p:nvSpPr>
          <p:cNvPr id="72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2001499" y="13085233"/>
            <a:ext cx="368505" cy="374600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Slide Title"/>
          <p:cNvSpPr txBox="1">
            <a:spLocks noGrp="1"/>
          </p:cNvSpPr>
          <p:nvPr>
            <p:ph type="title" hasCustomPrompt="1"/>
          </p:nvPr>
        </p:nvSpPr>
        <p:spPr>
          <a:xfrm>
            <a:off x="1206500" y="1079500"/>
            <a:ext cx="21971000" cy="1434949"/>
          </a:xfrm>
          <a:prstGeom prst="rect">
            <a:avLst/>
          </a:prstGeom>
        </p:spPr>
        <p:txBody>
          <a:bodyPr/>
          <a:lstStyle/>
          <a:p>
            <a:r>
              <a:t>Slide Title</a:t>
            </a:r>
          </a:p>
        </p:txBody>
      </p:sp>
      <p:sp>
        <p:nvSpPr>
          <p:cNvPr id="80" name="Slide Subtitle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06500" y="2372962"/>
            <a:ext cx="21971000" cy="93478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1pPr>
          </a:lstStyle>
          <a:p>
            <a:r>
              <a:t>Slide Subtitle</a:t>
            </a:r>
          </a:p>
        </p:txBody>
      </p:sp>
      <p:sp>
        <p:nvSpPr>
          <p:cNvPr id="8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Agenda Title"/>
          <p:cNvSpPr txBox="1">
            <a:spLocks noGrp="1"/>
          </p:cNvSpPr>
          <p:nvPr>
            <p:ph type="title" hasCustomPrompt="1"/>
          </p:nvPr>
        </p:nvSpPr>
        <p:spPr>
          <a:xfrm>
            <a:off x="1206500" y="1079500"/>
            <a:ext cx="21971000" cy="1435100"/>
          </a:xfrm>
          <a:prstGeom prst="rect">
            <a:avLst/>
          </a:prstGeom>
        </p:spPr>
        <p:txBody>
          <a:bodyPr/>
          <a:lstStyle/>
          <a:p>
            <a:r>
              <a:t>Agenda Title</a:t>
            </a:r>
          </a:p>
        </p:txBody>
      </p:sp>
      <p:sp>
        <p:nvSpPr>
          <p:cNvPr id="89" name="Agenda Subtitle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06500" y="2372962"/>
            <a:ext cx="21971000" cy="93478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1pPr>
          </a:lstStyle>
          <a:p>
            <a:r>
              <a:t>Agenda Subtitle</a:t>
            </a:r>
          </a:p>
        </p:txBody>
      </p:sp>
      <p:sp>
        <p:nvSpPr>
          <p:cNvPr id="90" name="Body Level One…"/>
          <p:cNvSpPr txBox="1">
            <a:spLocks noGrp="1"/>
          </p:cNvSpPr>
          <p:nvPr>
            <p:ph type="body" idx="1" hasCustomPrompt="1"/>
          </p:nvPr>
        </p:nvSpPr>
        <p:spPr>
          <a:prstGeom prst="rect">
            <a:avLst/>
          </a:prstGeom>
        </p:spPr>
        <p:txBody>
          <a:bodyPr/>
          <a:lstStyle>
            <a:lvl1pPr marL="0" indent="0" defTabSz="825500">
              <a:lnSpc>
                <a:spcPct val="100000"/>
              </a:lnSpc>
              <a:spcBef>
                <a:spcPts val="1800"/>
              </a:spcBef>
              <a:buSzTx/>
              <a:buNone/>
              <a:defRPr sz="5500" spc="-55"/>
            </a:lvl1pPr>
            <a:lvl2pPr marL="0" indent="457200" defTabSz="825500">
              <a:lnSpc>
                <a:spcPct val="100000"/>
              </a:lnSpc>
              <a:spcBef>
                <a:spcPts val="1800"/>
              </a:spcBef>
              <a:buSzTx/>
              <a:buNone/>
              <a:defRPr sz="5500" spc="-55"/>
            </a:lvl2pPr>
            <a:lvl3pPr marL="0" indent="914400" defTabSz="825500">
              <a:lnSpc>
                <a:spcPct val="100000"/>
              </a:lnSpc>
              <a:spcBef>
                <a:spcPts val="1800"/>
              </a:spcBef>
              <a:buSzTx/>
              <a:buNone/>
              <a:defRPr sz="5500" spc="-55"/>
            </a:lvl3pPr>
            <a:lvl4pPr marL="0" indent="1371600" defTabSz="825500">
              <a:lnSpc>
                <a:spcPct val="100000"/>
              </a:lnSpc>
              <a:spcBef>
                <a:spcPts val="1800"/>
              </a:spcBef>
              <a:buSzTx/>
              <a:buNone/>
              <a:defRPr sz="5500" spc="-55"/>
            </a:lvl4pPr>
            <a:lvl5pPr marL="0" indent="1828800" defTabSz="825500">
              <a:lnSpc>
                <a:spcPct val="100000"/>
              </a:lnSpc>
              <a:spcBef>
                <a:spcPts val="1800"/>
              </a:spcBef>
              <a:buSzTx/>
              <a:buNone/>
              <a:defRPr sz="5500" spc="-55"/>
            </a:lvl5pPr>
          </a:lstStyle>
          <a:p>
            <a:r>
              <a:t>Agenda Topics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9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 txBox="1">
            <a:spLocks noGrp="1"/>
          </p:cNvSpPr>
          <p:nvPr>
            <p:ph type="title"/>
          </p:nvPr>
        </p:nvSpPr>
        <p:spPr>
          <a:xfrm>
            <a:off x="1206500" y="1079500"/>
            <a:ext cx="21971000" cy="14331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normAutofit/>
          </a:bodyPr>
          <a:lstStyle/>
          <a:p>
            <a:r>
              <a:t>Slide Title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1206500" y="4248504"/>
            <a:ext cx="21971000" cy="825601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normAutofit/>
          </a:bodyPr>
          <a:lstStyle/>
          <a:p>
            <a:r>
              <a:t>Slide bullet text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2001499" y="13080999"/>
            <a:ext cx="368505" cy="37460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b">
            <a:spAutoFit/>
          </a:bodyPr>
          <a:lstStyle>
            <a:lvl1pPr defTabSz="584200">
              <a:defRPr sz="1800">
                <a:solidFill>
                  <a:srgbClr val="000000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</p:sldLayoutIdLst>
  <p:transition spd="med"/>
  <p:txStyles>
    <p:titleStyle>
      <a:lvl1pPr marL="0" marR="0" indent="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500" b="1" i="0" u="none" strike="noStrike" cap="none" spc="-17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1pPr>
      <a:lvl2pPr marL="0" marR="0" indent="4572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500" b="1" i="0" u="none" strike="noStrike" cap="none" spc="-17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2pPr>
      <a:lvl3pPr marL="0" marR="0" indent="9144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500" b="1" i="0" u="none" strike="noStrike" cap="none" spc="-17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3pPr>
      <a:lvl4pPr marL="0" marR="0" indent="13716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500" b="1" i="0" u="none" strike="noStrike" cap="none" spc="-17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4pPr>
      <a:lvl5pPr marL="0" marR="0" indent="18288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500" b="1" i="0" u="none" strike="noStrike" cap="none" spc="-17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5pPr>
      <a:lvl6pPr marL="0" marR="0" indent="22860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500" b="1" i="0" u="none" strike="noStrike" cap="none" spc="-17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6pPr>
      <a:lvl7pPr marL="0" marR="0" indent="27432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500" b="1" i="0" u="none" strike="noStrike" cap="none" spc="-17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7pPr>
      <a:lvl8pPr marL="0" marR="0" indent="32004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500" b="1" i="0" u="none" strike="noStrike" cap="none" spc="-17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8pPr>
      <a:lvl9pPr marL="0" marR="0" indent="36576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500" b="1" i="0" u="none" strike="noStrike" cap="none" spc="-17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9pPr>
    </p:titleStyle>
    <p:bodyStyle>
      <a:lvl1pPr marL="6096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1pPr>
      <a:lvl2pPr marL="12192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2pPr>
      <a:lvl3pPr marL="18288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3pPr>
      <a:lvl4pPr marL="24384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4pPr>
      <a:lvl5pPr marL="30480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5pPr>
      <a:lvl6pPr marL="36576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6pPr>
      <a:lvl7pPr marL="42672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7pPr>
      <a:lvl8pPr marL="48768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8pPr>
      <a:lvl9pPr marL="54864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9pPr>
    </p:bodyStyle>
    <p:other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1pPr>
      <a:lvl2pPr marL="0" marR="0" indent="457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2pPr>
      <a:lvl3pPr marL="0" marR="0" indent="914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3pPr>
      <a:lvl4pPr marL="0" marR="0" indent="1371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4pPr>
      <a:lvl5pPr marL="0" marR="0" indent="1828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5pPr>
      <a:lvl6pPr marL="0" marR="0" indent="22860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6pPr>
      <a:lvl7pPr marL="0" marR="0" indent="2743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7pPr>
      <a:lvl8pPr marL="0" marR="0" indent="3200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8pPr>
      <a:lvl9pPr marL="0" marR="0" indent="3657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6.xml"/><Relationship Id="rId4" Type="http://schemas.openxmlformats.org/officeDocument/2006/relationships/hyperlink" Target="https://gz.lot-online.ru/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4.png"/><Relationship Id="rId5" Type="http://schemas.openxmlformats.org/officeDocument/2006/relationships/image" Target="../media/image31.jpg"/><Relationship Id="rId4" Type="http://schemas.openxmlformats.org/officeDocument/2006/relationships/image" Target="../media/image30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7" Type="http://schemas.openxmlformats.org/officeDocument/2006/relationships/image" Target="../media/image25.png"/><Relationship Id="rId2" Type="http://schemas.openxmlformats.org/officeDocument/2006/relationships/hyperlink" Target="https://edu.lot-online.ru/" TargetMode="Externa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40.pn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9.png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png"/><Relationship Id="rId3" Type="http://schemas.openxmlformats.org/officeDocument/2006/relationships/image" Target="../media/image41.png"/><Relationship Id="rId7" Type="http://schemas.openxmlformats.org/officeDocument/2006/relationships/image" Target="../media/image4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43.png"/><Relationship Id="rId5" Type="http://schemas.openxmlformats.org/officeDocument/2006/relationships/image" Target="../media/image42.png"/><Relationship Id="rId4" Type="http://schemas.openxmlformats.org/officeDocument/2006/relationships/image" Target="../media/image25.png"/><Relationship Id="rId9" Type="http://schemas.openxmlformats.org/officeDocument/2006/relationships/image" Target="../media/image4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4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6.xml"/><Relationship Id="rId5" Type="http://schemas.openxmlformats.org/officeDocument/2006/relationships/image" Target="../media/image51.png"/><Relationship Id="rId4" Type="http://schemas.openxmlformats.org/officeDocument/2006/relationships/image" Target="../media/image50.sv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6.xml"/><Relationship Id="rId5" Type="http://schemas.openxmlformats.org/officeDocument/2006/relationships/image" Target="../media/image53.svg"/><Relationship Id="rId4" Type="http://schemas.openxmlformats.org/officeDocument/2006/relationships/image" Target="../media/image5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5.xml"/><Relationship Id="rId5" Type="http://schemas.openxmlformats.org/officeDocument/2006/relationships/image" Target="../media/image54.png"/><Relationship Id="rId4" Type="http://schemas.openxmlformats.org/officeDocument/2006/relationships/image" Target="../media/image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5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56.png"/><Relationship Id="rId5" Type="http://schemas.openxmlformats.org/officeDocument/2006/relationships/image" Target="../media/image55.png"/><Relationship Id="rId4" Type="http://schemas.openxmlformats.org/officeDocument/2006/relationships/hyperlink" Target="https://gz.lot-online.ru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6.xml"/><Relationship Id="rId5" Type="http://schemas.openxmlformats.org/officeDocument/2006/relationships/image" Target="../media/image4.pn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9.tif"/><Relationship Id="rId7" Type="http://schemas.openxmlformats.org/officeDocument/2006/relationships/image" Target="../media/image13.png"/><Relationship Id="rId12" Type="http://schemas.openxmlformats.org/officeDocument/2006/relationships/image" Target="../media/image4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2.png"/><Relationship Id="rId11" Type="http://schemas.openxmlformats.org/officeDocument/2006/relationships/image" Target="../media/image17.png"/><Relationship Id="rId5" Type="http://schemas.openxmlformats.org/officeDocument/2006/relationships/image" Target="../media/image11.png"/><Relationship Id="rId10" Type="http://schemas.openxmlformats.org/officeDocument/2006/relationships/image" Target="../media/image16.png"/><Relationship Id="rId4" Type="http://schemas.openxmlformats.org/officeDocument/2006/relationships/image" Target="../media/image10.png"/><Relationship Id="rId9" Type="http://schemas.openxmlformats.org/officeDocument/2006/relationships/image" Target="../media/image1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22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6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6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6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Rectangle"/>
          <p:cNvSpPr/>
          <p:nvPr/>
        </p:nvSpPr>
        <p:spPr>
          <a:xfrm>
            <a:off x="23336294" y="7866419"/>
            <a:ext cx="1063010" cy="5872063"/>
          </a:xfrm>
          <a:prstGeom prst="rect">
            <a:avLst/>
          </a:prstGeom>
          <a:solidFill>
            <a:srgbClr val="5A1DB6"/>
          </a:solidFill>
          <a:ln w="12700">
            <a:miter lim="400000"/>
          </a:ln>
        </p:spPr>
        <p:txBody>
          <a:bodyPr lIns="0" tIns="0" rIns="0" bIns="0" anchor="ctr"/>
          <a:lstStyle/>
          <a:p>
            <a:pPr defTabSz="825500"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161" name="2022"/>
          <p:cNvSpPr txBox="1"/>
          <p:nvPr/>
        </p:nvSpPr>
        <p:spPr>
          <a:xfrm rot="5400000">
            <a:off x="23293925" y="11102374"/>
            <a:ext cx="1147751" cy="59503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defTabSz="825500">
              <a:defRPr sz="3200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1pPr>
          </a:lstStyle>
          <a:p>
            <a:r>
              <a:rPr dirty="0"/>
              <a:t>202</a:t>
            </a:r>
            <a:r>
              <a:rPr lang="ru-RU" dirty="0"/>
              <a:t>3</a:t>
            </a:r>
            <a:endParaRPr dirty="0"/>
          </a:p>
        </p:txBody>
      </p:sp>
      <p:pic>
        <p:nvPicPr>
          <p:cNvPr id="162" name="Image" descr="Image"/>
          <p:cNvPicPr>
            <a:picLocks noChangeAspect="1"/>
          </p:cNvPicPr>
          <p:nvPr/>
        </p:nvPicPr>
        <p:blipFill>
          <a:blip r:embed="rId2"/>
          <a:srcRect t="45714" b="7814"/>
          <a:stretch>
            <a:fillRect/>
          </a:stretch>
        </p:blipFill>
        <p:spPr>
          <a:xfrm>
            <a:off x="1049473" y="913582"/>
            <a:ext cx="22272412" cy="6900234"/>
          </a:xfrm>
          <a:prstGeom prst="rect">
            <a:avLst/>
          </a:prstGeom>
          <a:ln w="12700">
            <a:miter lim="400000"/>
          </a:ln>
        </p:spPr>
      </p:pic>
      <p:sp>
        <p:nvSpPr>
          <p:cNvPr id="163" name="Надежный партнер с удобной ЭТП для заказчиков по 44-ФЗ"/>
          <p:cNvSpPr txBox="1"/>
          <p:nvPr/>
        </p:nvSpPr>
        <p:spPr>
          <a:xfrm>
            <a:off x="1900869" y="9367665"/>
            <a:ext cx="13889924" cy="234936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algn="l" defTabSz="914400">
              <a:spcBef>
                <a:spcPts val="1000"/>
              </a:spcBef>
              <a:defRPr sz="7300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defRPr>
            </a:pPr>
            <a:r>
              <a:rPr lang="ru-RU" dirty="0"/>
              <a:t>Надежный партнер</a:t>
            </a:r>
            <a:br>
              <a:rPr dirty="0"/>
            </a:br>
            <a:r>
              <a:rPr lang="ru-RU" dirty="0">
                <a:solidFill>
                  <a:srgbClr val="5A1DB6"/>
                </a:solidFill>
              </a:rPr>
              <a:t>с удобной ЭТП по 223-ФЗ</a:t>
            </a:r>
            <a:r>
              <a:rPr dirty="0">
                <a:solidFill>
                  <a:srgbClr val="5A1DB6"/>
                </a:solidFill>
              </a:rPr>
              <a:t> </a:t>
            </a:r>
            <a:endParaRPr lang="ru-RU" dirty="0">
              <a:solidFill>
                <a:srgbClr val="5A1DB6"/>
              </a:solidFill>
            </a:endParaRPr>
          </a:p>
        </p:txBody>
      </p:sp>
      <p:sp>
        <p:nvSpPr>
          <p:cNvPr id="164" name="Line"/>
          <p:cNvSpPr/>
          <p:nvPr/>
        </p:nvSpPr>
        <p:spPr>
          <a:xfrm flipV="1">
            <a:off x="23867800" y="913582"/>
            <a:ext cx="1" cy="9196168"/>
          </a:xfrm>
          <a:prstGeom prst="line">
            <a:avLst/>
          </a:prstGeom>
          <a:ln w="5080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 defTabSz="825500"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165" name="Line"/>
          <p:cNvSpPr/>
          <p:nvPr/>
        </p:nvSpPr>
        <p:spPr>
          <a:xfrm>
            <a:off x="23677991" y="10107220"/>
            <a:ext cx="379617" cy="1"/>
          </a:xfrm>
          <a:prstGeom prst="line">
            <a:avLst/>
          </a:prstGeom>
          <a:ln w="5080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 defTabSz="825500"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166" name="Line"/>
          <p:cNvSpPr/>
          <p:nvPr/>
        </p:nvSpPr>
        <p:spPr>
          <a:xfrm>
            <a:off x="23677991" y="12959150"/>
            <a:ext cx="379617" cy="1"/>
          </a:xfrm>
          <a:prstGeom prst="line">
            <a:avLst/>
          </a:prstGeom>
          <a:ln w="5080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 defTabSz="825500"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167" name="Line"/>
          <p:cNvSpPr/>
          <p:nvPr/>
        </p:nvSpPr>
        <p:spPr>
          <a:xfrm>
            <a:off x="23677991" y="13125512"/>
            <a:ext cx="379617" cy="1"/>
          </a:xfrm>
          <a:prstGeom prst="line">
            <a:avLst/>
          </a:prstGeom>
          <a:ln w="5080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 defTabSz="825500"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pic>
        <p:nvPicPr>
          <p:cNvPr id="168" name="Image" descr="Image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56236" y="5042930"/>
            <a:ext cx="7135993" cy="1215630"/>
          </a:xfrm>
          <a:prstGeom prst="rect">
            <a:avLst/>
          </a:prstGeom>
          <a:ln w="12700">
            <a:miter lim="400000"/>
          </a:ln>
        </p:spPr>
      </p:pic>
      <p:sp>
        <p:nvSpPr>
          <p:cNvPr id="169" name="TextBox 5"/>
          <p:cNvSpPr txBox="1"/>
          <p:nvPr/>
        </p:nvSpPr>
        <p:spPr>
          <a:xfrm>
            <a:off x="17822624" y="9031114"/>
            <a:ext cx="4769330" cy="6731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 defTabSz="914400">
              <a:spcBef>
                <a:spcPts val="1000"/>
              </a:spcBef>
              <a:defRPr sz="3700" u="sng">
                <a:solidFill>
                  <a:srgbClr val="5A1DB6"/>
                </a:solidFill>
                <a:latin typeface="Verdana"/>
                <a:ea typeface="Verdana"/>
                <a:cs typeface="Verdana"/>
                <a:sym typeface="Verdana"/>
              </a:defRPr>
            </a:lvl1pPr>
          </a:lstStyle>
          <a:p>
            <a:r>
              <a:rPr lang="en-US" dirty="0"/>
              <a:t>tender</a:t>
            </a:r>
            <a:r>
              <a:rPr dirty="0"/>
              <a:t>.lot-online.ru</a:t>
            </a:r>
          </a:p>
        </p:txBody>
      </p:sp>
      <p:sp>
        <p:nvSpPr>
          <p:cNvPr id="170" name="Rounded Rectangle">
            <a:hlinkClick r:id="rId4"/>
          </p:cNvPr>
          <p:cNvSpPr/>
          <p:nvPr/>
        </p:nvSpPr>
        <p:spPr>
          <a:xfrm>
            <a:off x="17520592" y="9105382"/>
            <a:ext cx="5274094" cy="528475"/>
          </a:xfrm>
          <a:prstGeom prst="roundRect">
            <a:avLst>
              <a:gd name="adj" fmla="val 25558"/>
            </a:avLst>
          </a:prstGeom>
          <a:ln w="25400">
            <a:solidFill>
              <a:srgbClr val="5A1DB6"/>
            </a:solidFill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</p:spTree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23176287" y="598784"/>
            <a:ext cx="619893" cy="52629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8960"/>
            <a:r>
              <a:rPr lang="ru-RU" sz="3420" dirty="0">
                <a:solidFill>
                  <a:srgbClr val="FFFFFF"/>
                </a:solidFill>
                <a:latin typeface="Circe Extra Light"/>
                <a:cs typeface="Circe Extra Light"/>
              </a:rPr>
              <a:t>6</a:t>
            </a:r>
          </a:p>
        </p:txBody>
      </p:sp>
      <p:sp>
        <p:nvSpPr>
          <p:cNvPr id="3" name="object 3"/>
          <p:cNvSpPr/>
          <p:nvPr/>
        </p:nvSpPr>
        <p:spPr>
          <a:xfrm>
            <a:off x="22624076" y="555923"/>
            <a:ext cx="0" cy="632768"/>
          </a:xfrm>
          <a:custGeom>
            <a:avLst/>
            <a:gdLst/>
            <a:ahLst/>
            <a:cxnLst/>
            <a:rect l="l" t="t" r="r" b="b"/>
            <a:pathLst>
              <a:path h="277495">
                <a:moveTo>
                  <a:pt x="0" y="0"/>
                </a:moveTo>
                <a:lnTo>
                  <a:pt x="0" y="277202"/>
                </a:lnTo>
              </a:path>
            </a:pathLst>
          </a:custGeom>
          <a:ln w="1270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 sz="5473"/>
          </a:p>
        </p:txBody>
      </p:sp>
      <p:sp>
        <p:nvSpPr>
          <p:cNvPr id="4" name="object 4"/>
          <p:cNvSpPr/>
          <p:nvPr/>
        </p:nvSpPr>
        <p:spPr>
          <a:xfrm>
            <a:off x="718260" y="457239"/>
            <a:ext cx="1873687" cy="713855"/>
          </a:xfrm>
          <a:custGeom>
            <a:avLst/>
            <a:gdLst/>
            <a:ahLst/>
            <a:cxnLst/>
            <a:rect l="l" t="t" r="r" b="b"/>
            <a:pathLst>
              <a:path w="821690" h="313055">
                <a:moveTo>
                  <a:pt x="86372" y="243531"/>
                </a:moveTo>
                <a:lnTo>
                  <a:pt x="52197" y="243531"/>
                </a:lnTo>
                <a:lnTo>
                  <a:pt x="52209" y="287791"/>
                </a:lnTo>
                <a:lnTo>
                  <a:pt x="59893" y="295474"/>
                </a:lnTo>
                <a:lnTo>
                  <a:pt x="78714" y="295462"/>
                </a:lnTo>
                <a:lnTo>
                  <a:pt x="86385" y="287791"/>
                </a:lnTo>
                <a:lnTo>
                  <a:pt x="86372" y="243531"/>
                </a:lnTo>
                <a:close/>
              </a:path>
              <a:path w="821690" h="313055">
                <a:moveTo>
                  <a:pt x="207739" y="103514"/>
                </a:moveTo>
                <a:lnTo>
                  <a:pt x="86347" y="103514"/>
                </a:lnTo>
                <a:lnTo>
                  <a:pt x="147674" y="104236"/>
                </a:lnTo>
                <a:lnTo>
                  <a:pt x="159569" y="107890"/>
                </a:lnTo>
                <a:lnTo>
                  <a:pt x="185256" y="136340"/>
                </a:lnTo>
                <a:lnTo>
                  <a:pt x="190112" y="168796"/>
                </a:lnTo>
                <a:lnTo>
                  <a:pt x="185032" y="181853"/>
                </a:lnTo>
                <a:lnTo>
                  <a:pt x="153418" y="207295"/>
                </a:lnTo>
                <a:lnTo>
                  <a:pt x="7670" y="209381"/>
                </a:lnTo>
                <a:lnTo>
                  <a:pt x="0" y="217065"/>
                </a:lnTo>
                <a:lnTo>
                  <a:pt x="12" y="235886"/>
                </a:lnTo>
                <a:lnTo>
                  <a:pt x="7696" y="243570"/>
                </a:lnTo>
                <a:lnTo>
                  <a:pt x="86372" y="243531"/>
                </a:lnTo>
                <a:lnTo>
                  <a:pt x="143005" y="243393"/>
                </a:lnTo>
                <a:lnTo>
                  <a:pt x="181256" y="232117"/>
                </a:lnTo>
                <a:lnTo>
                  <a:pt x="209848" y="204148"/>
                </a:lnTo>
                <a:lnTo>
                  <a:pt x="224337" y="162662"/>
                </a:lnTo>
                <a:lnTo>
                  <a:pt x="225264" y="146379"/>
                </a:lnTo>
                <a:lnTo>
                  <a:pt x="222500" y="132322"/>
                </a:lnTo>
                <a:lnTo>
                  <a:pt x="217569" y="119177"/>
                </a:lnTo>
                <a:lnTo>
                  <a:pt x="210671" y="107142"/>
                </a:lnTo>
                <a:lnTo>
                  <a:pt x="207739" y="103514"/>
                </a:lnTo>
                <a:close/>
              </a:path>
              <a:path w="821690" h="313055">
                <a:moveTo>
                  <a:pt x="139026" y="69326"/>
                </a:moveTo>
                <a:lnTo>
                  <a:pt x="59880" y="69326"/>
                </a:lnTo>
                <a:lnTo>
                  <a:pt x="52209" y="76984"/>
                </a:lnTo>
                <a:lnTo>
                  <a:pt x="52082" y="183232"/>
                </a:lnTo>
                <a:lnTo>
                  <a:pt x="59690" y="190877"/>
                </a:lnTo>
                <a:lnTo>
                  <a:pt x="78524" y="190890"/>
                </a:lnTo>
                <a:lnTo>
                  <a:pt x="86207" y="183232"/>
                </a:lnTo>
                <a:lnTo>
                  <a:pt x="86347" y="103514"/>
                </a:lnTo>
                <a:lnTo>
                  <a:pt x="207739" y="103514"/>
                </a:lnTo>
                <a:lnTo>
                  <a:pt x="167352" y="74060"/>
                </a:lnTo>
                <a:lnTo>
                  <a:pt x="153580" y="70544"/>
                </a:lnTo>
                <a:lnTo>
                  <a:pt x="139026" y="69326"/>
                </a:lnTo>
                <a:close/>
              </a:path>
              <a:path w="821690" h="313055">
                <a:moveTo>
                  <a:pt x="392785" y="0"/>
                </a:moveTo>
                <a:lnTo>
                  <a:pt x="351787" y="8783"/>
                </a:lnTo>
                <a:lnTo>
                  <a:pt x="315538" y="27766"/>
                </a:lnTo>
                <a:lnTo>
                  <a:pt x="285578" y="55602"/>
                </a:lnTo>
                <a:lnTo>
                  <a:pt x="263452" y="90939"/>
                </a:lnTo>
                <a:lnTo>
                  <a:pt x="250699" y="132431"/>
                </a:lnTo>
                <a:lnTo>
                  <a:pt x="248292" y="164266"/>
                </a:lnTo>
                <a:lnTo>
                  <a:pt x="249445" y="177388"/>
                </a:lnTo>
                <a:lnTo>
                  <a:pt x="260807" y="218304"/>
                </a:lnTo>
                <a:lnTo>
                  <a:pt x="282184" y="253876"/>
                </a:lnTo>
                <a:lnTo>
                  <a:pt x="311933" y="282474"/>
                </a:lnTo>
                <a:lnTo>
                  <a:pt x="348413" y="302468"/>
                </a:lnTo>
                <a:lnTo>
                  <a:pt x="389982" y="312227"/>
                </a:lnTo>
                <a:lnTo>
                  <a:pt x="431050" y="312962"/>
                </a:lnTo>
                <a:lnTo>
                  <a:pt x="438734" y="305304"/>
                </a:lnTo>
                <a:lnTo>
                  <a:pt x="438759" y="286470"/>
                </a:lnTo>
                <a:lnTo>
                  <a:pt x="431101" y="278799"/>
                </a:lnTo>
                <a:lnTo>
                  <a:pt x="421678" y="278774"/>
                </a:lnTo>
                <a:lnTo>
                  <a:pt x="391328" y="278008"/>
                </a:lnTo>
                <a:lnTo>
                  <a:pt x="351449" y="266439"/>
                </a:lnTo>
                <a:lnTo>
                  <a:pt x="318436" y="242546"/>
                </a:lnTo>
                <a:lnTo>
                  <a:pt x="294817" y="208521"/>
                </a:lnTo>
                <a:lnTo>
                  <a:pt x="283121" y="166558"/>
                </a:lnTo>
                <a:lnTo>
                  <a:pt x="282309" y="151185"/>
                </a:lnTo>
                <a:lnTo>
                  <a:pt x="283656" y="137402"/>
                </a:lnTo>
                <a:lnTo>
                  <a:pt x="296532" y="99345"/>
                </a:lnTo>
                <a:lnTo>
                  <a:pt x="321386" y="68036"/>
                </a:lnTo>
                <a:lnTo>
                  <a:pt x="356580" y="45805"/>
                </a:lnTo>
                <a:lnTo>
                  <a:pt x="400474" y="34982"/>
                </a:lnTo>
                <a:lnTo>
                  <a:pt x="416755" y="34313"/>
                </a:lnTo>
                <a:lnTo>
                  <a:pt x="500664" y="34313"/>
                </a:lnTo>
                <a:lnTo>
                  <a:pt x="491682" y="27880"/>
                </a:lnTo>
                <a:lnTo>
                  <a:pt x="453316" y="9412"/>
                </a:lnTo>
                <a:lnTo>
                  <a:pt x="408797" y="559"/>
                </a:lnTo>
                <a:lnTo>
                  <a:pt x="392785" y="0"/>
                </a:lnTo>
                <a:close/>
              </a:path>
              <a:path w="821690" h="313055">
                <a:moveTo>
                  <a:pt x="474497" y="104983"/>
                </a:moveTo>
                <a:lnTo>
                  <a:pt x="417088" y="104983"/>
                </a:lnTo>
                <a:lnTo>
                  <a:pt x="430137" y="110063"/>
                </a:lnTo>
                <a:lnTo>
                  <a:pt x="441220" y="118257"/>
                </a:lnTo>
                <a:lnTo>
                  <a:pt x="449803" y="129026"/>
                </a:lnTo>
                <a:lnTo>
                  <a:pt x="455350" y="141834"/>
                </a:lnTo>
                <a:lnTo>
                  <a:pt x="457327" y="156143"/>
                </a:lnTo>
                <a:lnTo>
                  <a:pt x="457377" y="235492"/>
                </a:lnTo>
                <a:lnTo>
                  <a:pt x="465048" y="243150"/>
                </a:lnTo>
                <a:lnTo>
                  <a:pt x="531888" y="243150"/>
                </a:lnTo>
                <a:lnTo>
                  <a:pt x="537260" y="240064"/>
                </a:lnTo>
                <a:lnTo>
                  <a:pt x="543758" y="228532"/>
                </a:lnTo>
                <a:lnTo>
                  <a:pt x="549102" y="217150"/>
                </a:lnTo>
                <a:lnTo>
                  <a:pt x="552149" y="208975"/>
                </a:lnTo>
                <a:lnTo>
                  <a:pt x="491540" y="208975"/>
                </a:lnTo>
                <a:lnTo>
                  <a:pt x="490593" y="143593"/>
                </a:lnTo>
                <a:lnTo>
                  <a:pt x="487457" y="129988"/>
                </a:lnTo>
                <a:lnTo>
                  <a:pt x="482238" y="117289"/>
                </a:lnTo>
                <a:lnTo>
                  <a:pt x="475099" y="105682"/>
                </a:lnTo>
                <a:lnTo>
                  <a:pt x="474497" y="104983"/>
                </a:lnTo>
                <a:close/>
              </a:path>
              <a:path w="821690" h="313055">
                <a:moveTo>
                  <a:pt x="401018" y="69402"/>
                </a:moveTo>
                <a:lnTo>
                  <a:pt x="362691" y="80475"/>
                </a:lnTo>
                <a:lnTo>
                  <a:pt x="333958" y="108235"/>
                </a:lnTo>
                <a:lnTo>
                  <a:pt x="319372" y="149700"/>
                </a:lnTo>
                <a:lnTo>
                  <a:pt x="318541" y="166558"/>
                </a:lnTo>
                <a:lnTo>
                  <a:pt x="321228" y="180092"/>
                </a:lnTo>
                <a:lnTo>
                  <a:pt x="341760" y="215944"/>
                </a:lnTo>
                <a:lnTo>
                  <a:pt x="376395" y="238306"/>
                </a:lnTo>
                <a:lnTo>
                  <a:pt x="404685" y="243125"/>
                </a:lnTo>
                <a:lnTo>
                  <a:pt x="431800" y="242820"/>
                </a:lnTo>
                <a:lnTo>
                  <a:pt x="439394" y="235061"/>
                </a:lnTo>
                <a:lnTo>
                  <a:pt x="439178" y="216239"/>
                </a:lnTo>
                <a:lnTo>
                  <a:pt x="431431" y="208657"/>
                </a:lnTo>
                <a:lnTo>
                  <a:pt x="399307" y="208645"/>
                </a:lnTo>
                <a:lnTo>
                  <a:pt x="386687" y="205638"/>
                </a:lnTo>
                <a:lnTo>
                  <a:pt x="358671" y="178575"/>
                </a:lnTo>
                <a:lnTo>
                  <a:pt x="352827" y="147396"/>
                </a:lnTo>
                <a:lnTo>
                  <a:pt x="356360" y="135723"/>
                </a:lnTo>
                <a:lnTo>
                  <a:pt x="384725" y="109899"/>
                </a:lnTo>
                <a:lnTo>
                  <a:pt x="417088" y="104983"/>
                </a:lnTo>
                <a:lnTo>
                  <a:pt x="474497" y="104983"/>
                </a:lnTo>
                <a:lnTo>
                  <a:pt x="466202" y="95353"/>
                </a:lnTo>
                <a:lnTo>
                  <a:pt x="455709" y="86489"/>
                </a:lnTo>
                <a:lnTo>
                  <a:pt x="443782" y="79275"/>
                </a:lnTo>
                <a:lnTo>
                  <a:pt x="430583" y="73899"/>
                </a:lnTo>
                <a:lnTo>
                  <a:pt x="416275" y="70545"/>
                </a:lnTo>
                <a:lnTo>
                  <a:pt x="401018" y="69402"/>
                </a:lnTo>
                <a:close/>
              </a:path>
              <a:path w="821690" h="313055">
                <a:moveTo>
                  <a:pt x="500664" y="34313"/>
                </a:moveTo>
                <a:lnTo>
                  <a:pt x="416755" y="34313"/>
                </a:lnTo>
                <a:lnTo>
                  <a:pt x="430809" y="36520"/>
                </a:lnTo>
                <a:lnTo>
                  <a:pt x="444286" y="40287"/>
                </a:lnTo>
                <a:lnTo>
                  <a:pt x="480304" y="60067"/>
                </a:lnTo>
                <a:lnTo>
                  <a:pt x="507696" y="90724"/>
                </a:lnTo>
                <a:lnTo>
                  <a:pt x="523903" y="129988"/>
                </a:lnTo>
                <a:lnTo>
                  <a:pt x="527183" y="159552"/>
                </a:lnTo>
                <a:lnTo>
                  <a:pt x="526175" y="172345"/>
                </a:lnTo>
                <a:lnTo>
                  <a:pt x="523850" y="184904"/>
                </a:lnTo>
                <a:lnTo>
                  <a:pt x="520227" y="197142"/>
                </a:lnTo>
                <a:lnTo>
                  <a:pt x="515327" y="208975"/>
                </a:lnTo>
                <a:lnTo>
                  <a:pt x="552149" y="208975"/>
                </a:lnTo>
                <a:lnTo>
                  <a:pt x="560895" y="167524"/>
                </a:lnTo>
                <a:lnTo>
                  <a:pt x="561389" y="154120"/>
                </a:lnTo>
                <a:lnTo>
                  <a:pt x="560570" y="140023"/>
                </a:lnTo>
                <a:lnTo>
                  <a:pt x="550905" y="100114"/>
                </a:lnTo>
                <a:lnTo>
                  <a:pt x="531306" y="64923"/>
                </a:lnTo>
                <a:lnTo>
                  <a:pt x="502908" y="35919"/>
                </a:lnTo>
                <a:lnTo>
                  <a:pt x="500664" y="34313"/>
                </a:lnTo>
                <a:close/>
              </a:path>
              <a:path w="821690" h="313055">
                <a:moveTo>
                  <a:pt x="431419" y="208645"/>
                </a:moveTo>
                <a:lnTo>
                  <a:pt x="399360" y="208657"/>
                </a:lnTo>
                <a:lnTo>
                  <a:pt x="431431" y="208657"/>
                </a:lnTo>
                <a:close/>
              </a:path>
              <a:path w="821690" h="313055">
                <a:moveTo>
                  <a:pt x="761301" y="69326"/>
                </a:moveTo>
                <a:lnTo>
                  <a:pt x="751878" y="69326"/>
                </a:lnTo>
                <a:lnTo>
                  <a:pt x="674293" y="69664"/>
                </a:lnTo>
                <a:lnTo>
                  <a:pt x="635514" y="83522"/>
                </a:lnTo>
                <a:lnTo>
                  <a:pt x="608890" y="113460"/>
                </a:lnTo>
                <a:lnTo>
                  <a:pt x="595541" y="153666"/>
                </a:lnTo>
                <a:lnTo>
                  <a:pt x="576935" y="281085"/>
                </a:lnTo>
                <a:lnTo>
                  <a:pt x="578294" y="285746"/>
                </a:lnTo>
                <a:lnTo>
                  <a:pt x="585012" y="293531"/>
                </a:lnTo>
                <a:lnTo>
                  <a:pt x="589432" y="295551"/>
                </a:lnTo>
                <a:lnTo>
                  <a:pt x="813625" y="295741"/>
                </a:lnTo>
                <a:lnTo>
                  <a:pt x="821309" y="288083"/>
                </a:lnTo>
                <a:lnTo>
                  <a:pt x="821334" y="269249"/>
                </a:lnTo>
                <a:lnTo>
                  <a:pt x="813650" y="261565"/>
                </a:lnTo>
                <a:lnTo>
                  <a:pt x="614349" y="261388"/>
                </a:lnTo>
                <a:lnTo>
                  <a:pt x="629379" y="158478"/>
                </a:lnTo>
                <a:lnTo>
                  <a:pt x="645516" y="120242"/>
                </a:lnTo>
                <a:lnTo>
                  <a:pt x="682167" y="103514"/>
                </a:lnTo>
                <a:lnTo>
                  <a:pt x="768972" y="103514"/>
                </a:lnTo>
                <a:lnTo>
                  <a:pt x="768972" y="76996"/>
                </a:lnTo>
                <a:lnTo>
                  <a:pt x="761301" y="69326"/>
                </a:lnTo>
                <a:close/>
              </a:path>
              <a:path w="821690" h="313055">
                <a:moveTo>
                  <a:pt x="768972" y="103514"/>
                </a:moveTo>
                <a:lnTo>
                  <a:pt x="734796" y="103514"/>
                </a:lnTo>
                <a:lnTo>
                  <a:pt x="734796" y="235505"/>
                </a:lnTo>
                <a:lnTo>
                  <a:pt x="742467" y="243189"/>
                </a:lnTo>
                <a:lnTo>
                  <a:pt x="761288" y="243189"/>
                </a:lnTo>
                <a:lnTo>
                  <a:pt x="768972" y="235505"/>
                </a:lnTo>
                <a:lnTo>
                  <a:pt x="768972" y="103514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 sz="5473"/>
          </a:p>
        </p:txBody>
      </p:sp>
      <p:sp>
        <p:nvSpPr>
          <p:cNvPr id="5" name="object 5"/>
          <p:cNvSpPr/>
          <p:nvPr/>
        </p:nvSpPr>
        <p:spPr>
          <a:xfrm>
            <a:off x="2708419" y="572268"/>
            <a:ext cx="2952798" cy="611889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5473"/>
          </a:p>
        </p:txBody>
      </p:sp>
      <p:sp>
        <p:nvSpPr>
          <p:cNvPr id="6" name="object 6"/>
          <p:cNvSpPr/>
          <p:nvPr/>
        </p:nvSpPr>
        <p:spPr>
          <a:xfrm>
            <a:off x="1093693" y="3025855"/>
            <a:ext cx="12538467" cy="4617263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  <a:ln w="12700">
            <a:solidFill>
              <a:srgbClr val="5A1DB6"/>
            </a:solidFill>
          </a:ln>
        </p:spPr>
        <p:txBody>
          <a:bodyPr wrap="square" lIns="0" tIns="0" rIns="0" bIns="0" rtlCol="0"/>
          <a:lstStyle/>
          <a:p>
            <a:endParaRPr sz="5473"/>
          </a:p>
        </p:txBody>
      </p:sp>
      <p:sp>
        <p:nvSpPr>
          <p:cNvPr id="8" name="object 8"/>
          <p:cNvSpPr/>
          <p:nvPr/>
        </p:nvSpPr>
        <p:spPr>
          <a:xfrm>
            <a:off x="2708419" y="7862560"/>
            <a:ext cx="17188745" cy="5464993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  <a:ln w="12700">
            <a:solidFill>
              <a:srgbClr val="5A1DB6"/>
            </a:solidFill>
          </a:ln>
        </p:spPr>
        <p:txBody>
          <a:bodyPr wrap="square" lIns="0" tIns="0" rIns="0" bIns="0" rtlCol="0"/>
          <a:lstStyle/>
          <a:p>
            <a:endParaRPr sz="5473"/>
          </a:p>
        </p:txBody>
      </p:sp>
      <p:sp>
        <p:nvSpPr>
          <p:cNvPr id="10" name="object 10"/>
          <p:cNvSpPr txBox="1"/>
          <p:nvPr/>
        </p:nvSpPr>
        <p:spPr>
          <a:xfrm>
            <a:off x="13920192" y="3025855"/>
            <a:ext cx="7645309" cy="4614683"/>
          </a:xfrm>
          <a:prstGeom prst="rect">
            <a:avLst/>
          </a:prstGeom>
          <a:ln w="12700">
            <a:solidFill>
              <a:srgbClr val="5A1DB6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 marL="577748"/>
            <a:r>
              <a:rPr lang="ru-RU" sz="3648" dirty="0">
                <a:solidFill>
                  <a:srgbClr val="5A1DB6"/>
                </a:solidFill>
                <a:latin typeface="Circe"/>
                <a:cs typeface="Circe"/>
              </a:rPr>
              <a:t>Отчет доступен в формате </a:t>
            </a:r>
            <a:r>
              <a:rPr lang="en-US" sz="3648" dirty="0">
                <a:solidFill>
                  <a:srgbClr val="5A1DB6"/>
                </a:solidFill>
                <a:latin typeface="Circe"/>
                <a:cs typeface="Circe"/>
              </a:rPr>
              <a:t>excel </a:t>
            </a:r>
            <a:r>
              <a:rPr lang="ru-RU" sz="3648" dirty="0">
                <a:solidFill>
                  <a:srgbClr val="5A1DB6"/>
                </a:solidFill>
                <a:latin typeface="Circe"/>
                <a:cs typeface="Circe"/>
              </a:rPr>
              <a:t>и содержит следующие данные:</a:t>
            </a:r>
            <a:endParaRPr lang="ru-RU" sz="2736" dirty="0">
              <a:solidFill>
                <a:srgbClr val="5A1DB6"/>
              </a:solidFill>
              <a:latin typeface="Circe"/>
              <a:cs typeface="Circe"/>
            </a:endParaRPr>
          </a:p>
          <a:p>
            <a:pPr marL="1099025" indent="-521277" algn="l">
              <a:spcBef>
                <a:spcPts val="969"/>
              </a:spcBef>
              <a:buFont typeface="Circe"/>
              <a:buChar char="•"/>
              <a:tabLst>
                <a:tab pos="1100473" algn="l"/>
              </a:tabLst>
            </a:pPr>
            <a:r>
              <a:rPr lang="ru-RU" spc="23" dirty="0">
                <a:solidFill>
                  <a:schemeClr val="tx1">
                    <a:lumMod val="75000"/>
                  </a:schemeClr>
                </a:solidFill>
                <a:latin typeface="Circe"/>
                <a:cs typeface="Circe"/>
              </a:rPr>
              <a:t>Экономия </a:t>
            </a:r>
            <a:r>
              <a:rPr spc="23" dirty="0">
                <a:solidFill>
                  <a:schemeClr val="tx1">
                    <a:lumMod val="75000"/>
                  </a:schemeClr>
                </a:solidFill>
                <a:latin typeface="Circe"/>
                <a:cs typeface="Circe"/>
              </a:rPr>
              <a:t>(</a:t>
            </a:r>
            <a:r>
              <a:rPr dirty="0">
                <a:solidFill>
                  <a:schemeClr val="tx1">
                    <a:lumMod val="75000"/>
                  </a:schemeClr>
                </a:solidFill>
                <a:latin typeface="Circe"/>
                <a:cs typeface="Circe"/>
              </a:rPr>
              <a:t>в</a:t>
            </a:r>
            <a:r>
              <a:rPr spc="46" dirty="0">
                <a:solidFill>
                  <a:schemeClr val="tx1">
                    <a:lumMod val="75000"/>
                  </a:schemeClr>
                </a:solidFill>
                <a:latin typeface="Circe"/>
                <a:cs typeface="Circe"/>
              </a:rPr>
              <a:t> </a:t>
            </a:r>
            <a:r>
              <a:rPr spc="-34" dirty="0">
                <a:solidFill>
                  <a:schemeClr val="tx1">
                    <a:lumMod val="75000"/>
                  </a:schemeClr>
                </a:solidFill>
                <a:latin typeface="Circe"/>
                <a:cs typeface="Circe"/>
              </a:rPr>
              <a:t>р</a:t>
            </a:r>
            <a:r>
              <a:rPr spc="23" dirty="0">
                <a:solidFill>
                  <a:schemeClr val="tx1">
                    <a:lumMod val="75000"/>
                  </a:schemeClr>
                </a:solidFill>
                <a:latin typeface="Circe"/>
                <a:cs typeface="Circe"/>
              </a:rPr>
              <a:t>у</a:t>
            </a:r>
            <a:r>
              <a:rPr spc="-34" dirty="0">
                <a:solidFill>
                  <a:schemeClr val="tx1">
                    <a:lumMod val="75000"/>
                  </a:schemeClr>
                </a:solidFill>
                <a:latin typeface="Circe"/>
                <a:cs typeface="Circe"/>
              </a:rPr>
              <a:t>б</a:t>
            </a:r>
            <a:r>
              <a:rPr spc="23" dirty="0">
                <a:solidFill>
                  <a:schemeClr val="tx1">
                    <a:lumMod val="75000"/>
                  </a:schemeClr>
                </a:solidFill>
                <a:latin typeface="Circe"/>
                <a:cs typeface="Circe"/>
              </a:rPr>
              <a:t>ля</a:t>
            </a:r>
            <a:r>
              <a:rPr spc="91" dirty="0">
                <a:solidFill>
                  <a:schemeClr val="tx1">
                    <a:lumMod val="75000"/>
                  </a:schemeClr>
                </a:solidFill>
                <a:latin typeface="Circe"/>
                <a:cs typeface="Circe"/>
              </a:rPr>
              <a:t>х</a:t>
            </a:r>
            <a:r>
              <a:rPr dirty="0">
                <a:solidFill>
                  <a:schemeClr val="tx1">
                    <a:lumMod val="75000"/>
                  </a:schemeClr>
                </a:solidFill>
                <a:latin typeface="Circe"/>
                <a:cs typeface="Circe"/>
              </a:rPr>
              <a:t>,</a:t>
            </a:r>
            <a:r>
              <a:rPr spc="-80" dirty="0">
                <a:solidFill>
                  <a:schemeClr val="tx1">
                    <a:lumMod val="75000"/>
                  </a:schemeClr>
                </a:solidFill>
                <a:latin typeface="Circe"/>
                <a:cs typeface="Circe"/>
              </a:rPr>
              <a:t> </a:t>
            </a:r>
            <a:r>
              <a:rPr dirty="0">
                <a:solidFill>
                  <a:schemeClr val="tx1">
                    <a:lumMod val="75000"/>
                  </a:schemeClr>
                </a:solidFill>
                <a:latin typeface="Circe"/>
                <a:cs typeface="Circe"/>
              </a:rPr>
              <a:t>в</a:t>
            </a:r>
            <a:r>
              <a:rPr spc="46" dirty="0">
                <a:solidFill>
                  <a:schemeClr val="tx1">
                    <a:lumMod val="75000"/>
                  </a:schemeClr>
                </a:solidFill>
                <a:latin typeface="Circe"/>
                <a:cs typeface="Circe"/>
              </a:rPr>
              <a:t> </a:t>
            </a:r>
            <a:r>
              <a:rPr spc="23" dirty="0">
                <a:solidFill>
                  <a:schemeClr val="tx1">
                    <a:lumMod val="75000"/>
                  </a:schemeClr>
                </a:solidFill>
                <a:latin typeface="Circe"/>
                <a:cs typeface="Circe"/>
              </a:rPr>
              <a:t>%)</a:t>
            </a:r>
            <a:endParaRPr dirty="0">
              <a:solidFill>
                <a:schemeClr val="tx1">
                  <a:lumMod val="75000"/>
                </a:schemeClr>
              </a:solidFill>
              <a:latin typeface="Circe"/>
              <a:cs typeface="Circe"/>
            </a:endParaRPr>
          </a:p>
          <a:p>
            <a:pPr marL="1099025" indent="-521277" algn="l">
              <a:spcBef>
                <a:spcPts val="969"/>
              </a:spcBef>
              <a:buFont typeface="Circe"/>
              <a:buChar char="•"/>
              <a:tabLst>
                <a:tab pos="1100473" algn="l"/>
              </a:tabLst>
            </a:pPr>
            <a:r>
              <a:rPr lang="ru-RU" spc="23" dirty="0">
                <a:solidFill>
                  <a:schemeClr val="tx1">
                    <a:lumMod val="75000"/>
                  </a:schemeClr>
                </a:solidFill>
                <a:latin typeface="Circe"/>
                <a:cs typeface="Circe"/>
              </a:rPr>
              <a:t>Установленные преимущества по закупке</a:t>
            </a:r>
            <a:endParaRPr dirty="0">
              <a:solidFill>
                <a:schemeClr val="tx1">
                  <a:lumMod val="75000"/>
                </a:schemeClr>
              </a:solidFill>
              <a:latin typeface="Circe"/>
              <a:cs typeface="Circe"/>
            </a:endParaRPr>
          </a:p>
          <a:p>
            <a:pPr marL="1099025" marR="735579" indent="-521277" algn="l">
              <a:spcBef>
                <a:spcPts val="969"/>
              </a:spcBef>
              <a:buFont typeface="Circe"/>
              <a:buChar char="•"/>
              <a:tabLst>
                <a:tab pos="1100473" algn="l"/>
              </a:tabLst>
            </a:pPr>
            <a:r>
              <a:rPr lang="ru-RU" dirty="0">
                <a:solidFill>
                  <a:schemeClr val="tx1">
                    <a:lumMod val="75000"/>
                  </a:schemeClr>
                </a:solidFill>
                <a:latin typeface="Circe"/>
                <a:cs typeface="Circe"/>
              </a:rPr>
              <a:t>Статистика по участию</a:t>
            </a:r>
          </a:p>
          <a:p>
            <a:pPr marL="1099025" marR="735579" indent="-521277" algn="l">
              <a:spcBef>
                <a:spcPts val="969"/>
              </a:spcBef>
              <a:buFont typeface="Circe"/>
              <a:buChar char="•"/>
              <a:tabLst>
                <a:tab pos="1100473" algn="l"/>
              </a:tabLst>
            </a:pPr>
            <a:r>
              <a:rPr lang="ru-RU" spc="23" dirty="0">
                <a:solidFill>
                  <a:schemeClr val="tx1">
                    <a:lumMod val="75000"/>
                  </a:schemeClr>
                </a:solidFill>
                <a:latin typeface="Circe"/>
                <a:cs typeface="Circe"/>
              </a:rPr>
              <a:t>Информация о победителе</a:t>
            </a:r>
            <a:endParaRPr lang="ru-RU" dirty="0">
              <a:solidFill>
                <a:schemeClr val="tx1">
                  <a:lumMod val="75000"/>
                </a:schemeClr>
              </a:solidFill>
              <a:latin typeface="Circe"/>
              <a:cs typeface="Circe"/>
            </a:endParaRPr>
          </a:p>
          <a:p>
            <a:pPr marL="1099025" marR="735579" indent="-521277" algn="l">
              <a:spcBef>
                <a:spcPts val="969"/>
              </a:spcBef>
              <a:buFont typeface="Circe"/>
              <a:buChar char="•"/>
              <a:tabLst>
                <a:tab pos="1100473" algn="l"/>
              </a:tabLst>
            </a:pPr>
            <a:r>
              <a:rPr lang="ru-RU" dirty="0">
                <a:solidFill>
                  <a:schemeClr val="tx1">
                    <a:lumMod val="75000"/>
                  </a:schemeClr>
                </a:solidFill>
                <a:latin typeface="Circe"/>
                <a:cs typeface="Circe"/>
              </a:rPr>
              <a:t>Жалобы в УФАС</a:t>
            </a:r>
            <a:endParaRPr dirty="0">
              <a:solidFill>
                <a:schemeClr val="tx1">
                  <a:lumMod val="75000"/>
                </a:schemeClr>
              </a:solidFill>
              <a:latin typeface="Circe"/>
              <a:cs typeface="Circe"/>
            </a:endParaRPr>
          </a:p>
          <a:p>
            <a:pPr marL="1099025" indent="-521277" algn="l">
              <a:spcBef>
                <a:spcPts val="969"/>
              </a:spcBef>
              <a:buFont typeface="Circe"/>
              <a:buChar char="•"/>
              <a:tabLst>
                <a:tab pos="1100473" algn="l"/>
              </a:tabLst>
            </a:pPr>
            <a:r>
              <a:rPr lang="ru-RU" spc="23" dirty="0">
                <a:solidFill>
                  <a:schemeClr val="tx1">
                    <a:lumMod val="75000"/>
                  </a:schemeClr>
                </a:solidFill>
                <a:latin typeface="Circe"/>
                <a:cs typeface="Circe"/>
              </a:rPr>
              <a:t>Возможность настройки персональных </a:t>
            </a:r>
            <a:r>
              <a:rPr lang="ru-RU" spc="23" dirty="0" err="1">
                <a:solidFill>
                  <a:schemeClr val="tx1">
                    <a:lumMod val="75000"/>
                  </a:schemeClr>
                </a:solidFill>
                <a:latin typeface="Circe"/>
                <a:cs typeface="Circe"/>
              </a:rPr>
              <a:t>дашбордов</a:t>
            </a:r>
            <a:r>
              <a:rPr lang="ru-RU" spc="23" dirty="0">
                <a:solidFill>
                  <a:schemeClr val="tx1">
                    <a:lumMod val="75000"/>
                  </a:schemeClr>
                </a:solidFill>
                <a:latin typeface="Circe"/>
                <a:cs typeface="Circe"/>
              </a:rPr>
              <a:t>                                                                         </a:t>
            </a:r>
          </a:p>
        </p:txBody>
      </p:sp>
      <p:sp>
        <p:nvSpPr>
          <p:cNvPr id="11" name="object 11"/>
          <p:cNvSpPr txBox="1"/>
          <p:nvPr/>
        </p:nvSpPr>
        <p:spPr>
          <a:xfrm>
            <a:off x="16589763" y="609123"/>
            <a:ext cx="5930089" cy="52629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8960"/>
            <a:r>
              <a:rPr sz="3420" spc="137" dirty="0">
                <a:solidFill>
                  <a:srgbClr val="FFFFFF"/>
                </a:solidFill>
                <a:latin typeface="Circe"/>
                <a:cs typeface="Circe"/>
              </a:rPr>
              <a:t>АН</a:t>
            </a:r>
            <a:r>
              <a:rPr sz="3420" spc="91" dirty="0">
                <a:solidFill>
                  <a:srgbClr val="FFFFFF"/>
                </a:solidFill>
                <a:latin typeface="Circe"/>
                <a:cs typeface="Circe"/>
              </a:rPr>
              <a:t>А</a:t>
            </a:r>
            <a:r>
              <a:rPr sz="3420" spc="137" dirty="0">
                <a:solidFill>
                  <a:srgbClr val="FFFFFF"/>
                </a:solidFill>
                <a:latin typeface="Circe"/>
                <a:cs typeface="Circe"/>
              </a:rPr>
              <a:t>ЛИТИ</a:t>
            </a:r>
            <a:r>
              <a:rPr sz="3420" spc="91" dirty="0">
                <a:solidFill>
                  <a:srgbClr val="FFFFFF"/>
                </a:solidFill>
                <a:latin typeface="Circe"/>
                <a:cs typeface="Circe"/>
              </a:rPr>
              <a:t>К</a:t>
            </a:r>
            <a:r>
              <a:rPr sz="3420" dirty="0">
                <a:solidFill>
                  <a:srgbClr val="FFFFFF"/>
                </a:solidFill>
                <a:latin typeface="Circe"/>
                <a:cs typeface="Circe"/>
              </a:rPr>
              <a:t>А</a:t>
            </a:r>
            <a:r>
              <a:rPr sz="3420" spc="274" dirty="0">
                <a:solidFill>
                  <a:srgbClr val="FFFFFF"/>
                </a:solidFill>
                <a:latin typeface="Circe"/>
                <a:cs typeface="Circe"/>
              </a:rPr>
              <a:t> </a:t>
            </a:r>
            <a:r>
              <a:rPr sz="3420" dirty="0">
                <a:solidFill>
                  <a:srgbClr val="FFFFFF"/>
                </a:solidFill>
                <a:latin typeface="Circe"/>
                <a:cs typeface="Circe"/>
              </a:rPr>
              <a:t>И</a:t>
            </a:r>
            <a:r>
              <a:rPr sz="3420" spc="274" dirty="0">
                <a:solidFill>
                  <a:srgbClr val="FFFFFF"/>
                </a:solidFill>
                <a:latin typeface="Circe"/>
                <a:cs typeface="Circe"/>
              </a:rPr>
              <a:t> </a:t>
            </a:r>
            <a:r>
              <a:rPr sz="3420" spc="23" dirty="0">
                <a:solidFill>
                  <a:srgbClr val="FFFFFF"/>
                </a:solidFill>
                <a:latin typeface="Circe"/>
                <a:cs typeface="Circe"/>
              </a:rPr>
              <a:t>О</a:t>
            </a:r>
            <a:r>
              <a:rPr sz="3420" spc="137" dirty="0">
                <a:solidFill>
                  <a:srgbClr val="FFFFFF"/>
                </a:solidFill>
                <a:latin typeface="Circe"/>
                <a:cs typeface="Circe"/>
              </a:rPr>
              <a:t>ТЧЕТНОСТЬ</a:t>
            </a:r>
            <a:endParaRPr sz="3420" dirty="0">
              <a:latin typeface="Circe"/>
              <a:cs typeface="Circe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3E018351-C66B-FBEF-B4D3-83CFE5DAA78B}"/>
              </a:ext>
            </a:extLst>
          </p:cNvPr>
          <p:cNvSpPr txBox="1"/>
          <p:nvPr/>
        </p:nvSpPr>
        <p:spPr>
          <a:xfrm>
            <a:off x="1093693" y="462884"/>
            <a:ext cx="22392543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b="1" spc="182" dirty="0">
                <a:solidFill>
                  <a:srgbClr val="5A1DB6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Аналитический</a:t>
            </a:r>
            <a:r>
              <a:rPr lang="ru-RU" sz="6000" b="1" dirty="0">
                <a:solidFill>
                  <a:srgbClr val="007DED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ru-RU" sz="6000" b="1" spc="182" dirty="0">
                <a:solidFill>
                  <a:srgbClr val="5A1DB6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инструмент</a:t>
            </a:r>
            <a:r>
              <a:rPr lang="ru-RU" sz="6000" b="1" dirty="0">
                <a:solidFill>
                  <a:srgbClr val="007DED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ru-RU" sz="6000" b="1" spc="182" dirty="0">
                <a:solidFill>
                  <a:srgbClr val="5A1DB6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для контроля закупочной деятельности</a:t>
            </a:r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CC6FE063-6244-C7BF-971B-760CE048DF3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2772082" y="68531"/>
            <a:ext cx="1596759" cy="13578937"/>
          </a:xfrm>
          <a:prstGeom prst="rect">
            <a:avLst/>
          </a:prstGeom>
        </p:spPr>
      </p:pic>
      <p:sp>
        <p:nvSpPr>
          <p:cNvPr id="14" name="Line">
            <a:extLst>
              <a:ext uri="{FF2B5EF4-FFF2-40B4-BE49-F238E27FC236}">
                <a16:creationId xmlns:a16="http://schemas.microsoft.com/office/drawing/2014/main" id="{22BDA564-1E43-E49D-FD84-C111A8FA3FF0}"/>
              </a:ext>
            </a:extLst>
          </p:cNvPr>
          <p:cNvSpPr/>
          <p:nvPr/>
        </p:nvSpPr>
        <p:spPr>
          <a:xfrm flipV="1">
            <a:off x="22700872" y="-17132"/>
            <a:ext cx="1" cy="13724359"/>
          </a:xfrm>
          <a:prstGeom prst="line">
            <a:avLst/>
          </a:prstGeom>
          <a:ln w="25400">
            <a:solidFill>
              <a:srgbClr val="5E5E5E">
                <a:alpha val="16918"/>
              </a:srgbClr>
            </a:solidFill>
            <a:miter lim="400000"/>
          </a:ln>
        </p:spPr>
        <p:txBody>
          <a:bodyPr lIns="0" tIns="0" rIns="0" bIns="0" anchor="ctr"/>
          <a:lstStyle/>
          <a:p>
            <a:pPr defTabSz="825500"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dirty="0"/>
          </a:p>
        </p:txBody>
      </p:sp>
    </p:spTree>
  </p:cSld>
  <p:clrMapOvr>
    <a:masterClrMapping/>
  </p:clrMapOvr>
  <p:transition spd="med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9" name="Собственный учебный центр РАД"/>
          <p:cNvSpPr txBox="1"/>
          <p:nvPr/>
        </p:nvSpPr>
        <p:spPr>
          <a:xfrm>
            <a:off x="1044343" y="1771023"/>
            <a:ext cx="10297208" cy="209698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>
            <a:lvl1pPr algn="l" defTabSz="914400">
              <a:lnSpc>
                <a:spcPct val="90000"/>
              </a:lnSpc>
              <a:spcBef>
                <a:spcPts val="1000"/>
              </a:spcBef>
              <a:defRPr sz="7200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defRPr>
            </a:lvl1pPr>
          </a:lstStyle>
          <a:p>
            <a:r>
              <a:rPr lang="ru-RU" dirty="0"/>
              <a:t>Собственный</a:t>
            </a:r>
            <a:r>
              <a:rPr dirty="0"/>
              <a:t> </a:t>
            </a:r>
            <a:r>
              <a:rPr lang="ru-RU" dirty="0"/>
              <a:t>учебный</a:t>
            </a:r>
            <a:r>
              <a:rPr dirty="0"/>
              <a:t> центр РАД </a:t>
            </a:r>
          </a:p>
        </p:txBody>
      </p:sp>
      <p:sp>
        <p:nvSpPr>
          <p:cNvPr id="440" name="TextBox 5"/>
          <p:cNvSpPr txBox="1"/>
          <p:nvPr/>
        </p:nvSpPr>
        <p:spPr>
          <a:xfrm>
            <a:off x="1308670" y="945892"/>
            <a:ext cx="2623133" cy="6223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 defTabSz="914400">
              <a:spcBef>
                <a:spcPts val="1000"/>
              </a:spcBef>
              <a:defRPr sz="3400">
                <a:solidFill>
                  <a:srgbClr val="5A1DB6"/>
                </a:solidFill>
                <a:latin typeface="Verdana"/>
                <a:ea typeface="Verdana"/>
                <a:cs typeface="Verdana"/>
                <a:sym typeface="Verdana"/>
              </a:defRPr>
            </a:lvl1pPr>
          </a:lstStyle>
          <a:p>
            <a:r>
              <a:rPr dirty="0" err="1"/>
              <a:t>Обучение</a:t>
            </a:r>
            <a:endParaRPr dirty="0"/>
          </a:p>
        </p:txBody>
      </p:sp>
      <p:sp>
        <p:nvSpPr>
          <p:cNvPr id="441" name="TextBox 5"/>
          <p:cNvSpPr txBox="1"/>
          <p:nvPr/>
        </p:nvSpPr>
        <p:spPr>
          <a:xfrm>
            <a:off x="22947283" y="12307905"/>
            <a:ext cx="1027799" cy="558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 defTabSz="914400">
              <a:spcBef>
                <a:spcPts val="1000"/>
              </a:spcBef>
              <a:defRPr sz="3000">
                <a:solidFill>
                  <a:srgbClr val="8D49FF"/>
                </a:solidFill>
                <a:latin typeface="Verdana"/>
                <a:ea typeface="Verdana"/>
                <a:cs typeface="Verdana"/>
                <a:sym typeface="Verdana"/>
              </a:defRPr>
            </a:lvl1pPr>
          </a:lstStyle>
          <a:p>
            <a:r>
              <a:t> -  &gt;</a:t>
            </a:r>
          </a:p>
        </p:txBody>
      </p:sp>
      <p:sp>
        <p:nvSpPr>
          <p:cNvPr id="442" name="Line"/>
          <p:cNvSpPr/>
          <p:nvPr/>
        </p:nvSpPr>
        <p:spPr>
          <a:xfrm flipV="1">
            <a:off x="22700872" y="-17132"/>
            <a:ext cx="1" cy="13724359"/>
          </a:xfrm>
          <a:prstGeom prst="line">
            <a:avLst/>
          </a:prstGeom>
          <a:ln w="25400">
            <a:solidFill>
              <a:srgbClr val="5E5E5E">
                <a:alpha val="16918"/>
              </a:srgbClr>
            </a:solidFill>
            <a:miter lim="400000"/>
          </a:ln>
        </p:spPr>
        <p:txBody>
          <a:bodyPr lIns="0" tIns="0" rIns="0" bIns="0" anchor="ctr"/>
          <a:lstStyle/>
          <a:p>
            <a:pPr defTabSz="825500"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443" name="TextBox 5"/>
          <p:cNvSpPr txBox="1"/>
          <p:nvPr/>
        </p:nvSpPr>
        <p:spPr>
          <a:xfrm>
            <a:off x="1067370" y="3930931"/>
            <a:ext cx="10766339" cy="558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 defTabSz="914400">
              <a:spcBef>
                <a:spcPts val="1000"/>
              </a:spcBef>
              <a:defRPr sz="3000">
                <a:solidFill>
                  <a:srgbClr val="929292"/>
                </a:solidFill>
                <a:latin typeface="Verdana"/>
                <a:ea typeface="Verdana"/>
                <a:cs typeface="Verdana"/>
                <a:sym typeface="Verdana"/>
              </a:defRPr>
            </a:lvl1pPr>
          </a:lstStyle>
          <a:p>
            <a:r>
              <a:t>для специалистов по закупкам </a:t>
            </a:r>
          </a:p>
        </p:txBody>
      </p:sp>
      <p:sp>
        <p:nvSpPr>
          <p:cNvPr id="444" name="TextBox 5"/>
          <p:cNvSpPr txBox="1"/>
          <p:nvPr/>
        </p:nvSpPr>
        <p:spPr>
          <a:xfrm>
            <a:off x="12601043" y="2352674"/>
            <a:ext cx="4552514" cy="609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 defTabSz="914400">
              <a:spcBef>
                <a:spcPts val="1000"/>
              </a:spcBef>
              <a:defRPr sz="3300" b="1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defRPr>
            </a:lvl1pPr>
          </a:lstStyle>
          <a:p>
            <a:r>
              <a:t>Учебные курсы </a:t>
            </a:r>
          </a:p>
        </p:txBody>
      </p:sp>
      <p:sp>
        <p:nvSpPr>
          <p:cNvPr id="445" name="Line"/>
          <p:cNvSpPr/>
          <p:nvPr/>
        </p:nvSpPr>
        <p:spPr>
          <a:xfrm flipV="1">
            <a:off x="11658167" y="-17132"/>
            <a:ext cx="1" cy="13724359"/>
          </a:xfrm>
          <a:prstGeom prst="line">
            <a:avLst/>
          </a:prstGeom>
          <a:ln w="25400">
            <a:solidFill>
              <a:srgbClr val="5E5E5E">
                <a:alpha val="16918"/>
              </a:srgbClr>
            </a:solidFill>
            <a:miter lim="400000"/>
          </a:ln>
        </p:spPr>
        <p:txBody>
          <a:bodyPr lIns="0" tIns="0" rIns="0" bIns="0" anchor="ctr"/>
          <a:lstStyle/>
          <a:p>
            <a:pPr defTabSz="825500"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446" name="Rounded Rectangle"/>
          <p:cNvSpPr/>
          <p:nvPr/>
        </p:nvSpPr>
        <p:spPr>
          <a:xfrm>
            <a:off x="1152404" y="891221"/>
            <a:ext cx="2627832" cy="745377"/>
          </a:xfrm>
          <a:prstGeom prst="roundRect">
            <a:avLst>
              <a:gd name="adj" fmla="val 25558"/>
            </a:avLst>
          </a:prstGeom>
          <a:ln w="25400">
            <a:solidFill>
              <a:srgbClr val="5A1DB6"/>
            </a:solidFill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447" name="TextBox 5"/>
          <p:cNvSpPr txBox="1"/>
          <p:nvPr/>
        </p:nvSpPr>
        <p:spPr>
          <a:xfrm>
            <a:off x="12574039" y="3038469"/>
            <a:ext cx="8914416" cy="152452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 defTabSz="914400">
              <a:lnSpc>
                <a:spcPct val="110000"/>
              </a:lnSpc>
              <a:spcBef>
                <a:spcPts val="1000"/>
              </a:spcBef>
              <a:defRPr sz="2800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defRPr>
            </a:lvl1pPr>
          </a:lstStyle>
          <a:p>
            <a:r>
              <a:rPr lang="ru-RU" dirty="0"/>
              <a:t>Присоединяйтесь к нашим официальным общим программам и получайте необходимую сертификацию для работы</a:t>
            </a:r>
            <a:endParaRPr dirty="0"/>
          </a:p>
        </p:txBody>
      </p:sp>
      <p:sp>
        <p:nvSpPr>
          <p:cNvPr id="448" name="TextBox 5"/>
          <p:cNvSpPr txBox="1"/>
          <p:nvPr/>
        </p:nvSpPr>
        <p:spPr>
          <a:xfrm>
            <a:off x="12562943" y="6359135"/>
            <a:ext cx="8533997" cy="609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 defTabSz="914400">
              <a:spcBef>
                <a:spcPts val="1000"/>
              </a:spcBef>
              <a:defRPr sz="3300" b="1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defRPr>
            </a:lvl1pPr>
          </a:lstStyle>
          <a:p>
            <a:r>
              <a:t>Более 300 бесплатных вебинаров </a:t>
            </a:r>
          </a:p>
        </p:txBody>
      </p:sp>
      <p:sp>
        <p:nvSpPr>
          <p:cNvPr id="449" name="TextBox 5"/>
          <p:cNvSpPr txBox="1"/>
          <p:nvPr/>
        </p:nvSpPr>
        <p:spPr>
          <a:xfrm>
            <a:off x="12574039" y="7066924"/>
            <a:ext cx="9238716" cy="152452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 defTabSz="914400">
              <a:lnSpc>
                <a:spcPct val="110000"/>
              </a:lnSpc>
              <a:spcBef>
                <a:spcPts val="1000"/>
              </a:spcBef>
              <a:defRPr sz="2800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defRPr>
            </a:lvl1pPr>
          </a:lstStyle>
          <a:p>
            <a:r>
              <a:rPr lang="ru-RU" dirty="0"/>
              <a:t>Смотрите наши вебинары с приглашенными экспертами по актуальным темам и изменениям в сфере госзакупок</a:t>
            </a:r>
            <a:endParaRPr dirty="0"/>
          </a:p>
        </p:txBody>
      </p:sp>
      <p:sp>
        <p:nvSpPr>
          <p:cNvPr id="450" name="TextBox 5"/>
          <p:cNvSpPr txBox="1"/>
          <p:nvPr/>
        </p:nvSpPr>
        <p:spPr>
          <a:xfrm>
            <a:off x="12562943" y="10654438"/>
            <a:ext cx="7148685" cy="609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 defTabSz="914400">
              <a:spcBef>
                <a:spcPts val="1000"/>
              </a:spcBef>
              <a:defRPr sz="3300" b="1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defRPr>
            </a:lvl1pPr>
          </a:lstStyle>
          <a:p>
            <a:r>
              <a:t>Индивидуальное обучение </a:t>
            </a:r>
          </a:p>
        </p:txBody>
      </p:sp>
      <p:sp>
        <p:nvSpPr>
          <p:cNvPr id="451" name="TextBox 5"/>
          <p:cNvSpPr txBox="1"/>
          <p:nvPr/>
        </p:nvSpPr>
        <p:spPr>
          <a:xfrm>
            <a:off x="12574039" y="11384221"/>
            <a:ext cx="8218894" cy="152452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 defTabSz="914400">
              <a:lnSpc>
                <a:spcPct val="110000"/>
              </a:lnSpc>
              <a:spcBef>
                <a:spcPts val="1000"/>
              </a:spcBef>
              <a:defRPr sz="2800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defRPr>
            </a:lvl1pPr>
          </a:lstStyle>
          <a:p>
            <a:r>
              <a:rPr lang="ru-RU" dirty="0"/>
              <a:t>Обратитесь к вашему менеджеру в РАД, чтобы организовать обучение специально по вашим вопросам</a:t>
            </a:r>
            <a:endParaRPr dirty="0"/>
          </a:p>
        </p:txBody>
      </p:sp>
      <p:sp>
        <p:nvSpPr>
          <p:cNvPr id="452" name="TextBox 5"/>
          <p:cNvSpPr txBox="1"/>
          <p:nvPr/>
        </p:nvSpPr>
        <p:spPr>
          <a:xfrm>
            <a:off x="1067370" y="8191245"/>
            <a:ext cx="8485176" cy="18084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 defTabSz="914400">
              <a:lnSpc>
                <a:spcPct val="110000"/>
              </a:lnSpc>
              <a:spcBef>
                <a:spcPts val="1000"/>
              </a:spcBef>
              <a:defRPr sz="3500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defRPr>
            </a:lvl1pPr>
          </a:lstStyle>
          <a:p>
            <a:r>
              <a:t>Повышение квалификации и профпереподготовка с получением удостоверения </a:t>
            </a:r>
          </a:p>
        </p:txBody>
      </p:sp>
      <p:sp>
        <p:nvSpPr>
          <p:cNvPr id="453" name="Rounded Rectangle">
            <a:hlinkClick r:id="rId2"/>
          </p:cNvPr>
          <p:cNvSpPr/>
          <p:nvPr/>
        </p:nvSpPr>
        <p:spPr>
          <a:xfrm>
            <a:off x="1114304" y="10480388"/>
            <a:ext cx="3792768" cy="745377"/>
          </a:xfrm>
          <a:prstGeom prst="roundRect">
            <a:avLst>
              <a:gd name="adj" fmla="val 25558"/>
            </a:avLst>
          </a:prstGeom>
          <a:solidFill>
            <a:srgbClr val="5A1DB6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r>
              <a:rPr lang="en-US" sz="2800" u="sng" dirty="0">
                <a:latin typeface="Verdana" panose="020B0604030504040204" pitchFamily="34" charset="0"/>
                <a:ea typeface="Verdana" panose="020B0604030504040204" pitchFamily="34" charset="0"/>
              </a:rPr>
              <a:t>edu.lot-online.ru</a:t>
            </a:r>
            <a:endParaRPr sz="2800" u="sng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pic>
        <p:nvPicPr>
          <p:cNvPr id="455" name="kenny-eliason-1-aA2Fadydc-unsplash.jpeg" descr="kenny-eliason-1-aA2Fadydc-unsplash.jpeg"/>
          <p:cNvPicPr>
            <a:picLocks noChangeAspect="1"/>
          </p:cNvPicPr>
          <p:nvPr/>
        </p:nvPicPr>
        <p:blipFill>
          <a:blip r:embed="rId3"/>
          <a:srcRect l="17462" t="35578" r="17463" b="35577"/>
          <a:stretch>
            <a:fillRect/>
          </a:stretch>
        </p:blipFill>
        <p:spPr>
          <a:xfrm>
            <a:off x="1082461" y="4957319"/>
            <a:ext cx="9706770" cy="286861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99" h="21600" extrusionOk="0">
                <a:moveTo>
                  <a:pt x="679" y="0"/>
                </a:moveTo>
                <a:cubicBezTo>
                  <a:pt x="480" y="0"/>
                  <a:pt x="361" y="1"/>
                  <a:pt x="281" y="114"/>
                </a:cubicBezTo>
                <a:cubicBezTo>
                  <a:pt x="166" y="255"/>
                  <a:pt x="75" y="562"/>
                  <a:pt x="34" y="950"/>
                </a:cubicBezTo>
                <a:cubicBezTo>
                  <a:pt x="0" y="1220"/>
                  <a:pt x="0" y="1624"/>
                  <a:pt x="0" y="2298"/>
                </a:cubicBezTo>
                <a:lnTo>
                  <a:pt x="0" y="19302"/>
                </a:lnTo>
                <a:cubicBezTo>
                  <a:pt x="0" y="19976"/>
                  <a:pt x="0" y="20380"/>
                  <a:pt x="34" y="20650"/>
                </a:cubicBezTo>
                <a:cubicBezTo>
                  <a:pt x="75" y="21038"/>
                  <a:pt x="166" y="21345"/>
                  <a:pt x="281" y="21486"/>
                </a:cubicBezTo>
                <a:cubicBezTo>
                  <a:pt x="361" y="21599"/>
                  <a:pt x="480" y="21600"/>
                  <a:pt x="679" y="21600"/>
                </a:cubicBezTo>
                <a:lnTo>
                  <a:pt x="20921" y="21600"/>
                </a:lnTo>
                <a:cubicBezTo>
                  <a:pt x="21120" y="21600"/>
                  <a:pt x="21240" y="21599"/>
                  <a:pt x="21319" y="21486"/>
                </a:cubicBezTo>
                <a:cubicBezTo>
                  <a:pt x="21434" y="21345"/>
                  <a:pt x="21525" y="21038"/>
                  <a:pt x="21567" y="20650"/>
                </a:cubicBezTo>
                <a:cubicBezTo>
                  <a:pt x="21600" y="20380"/>
                  <a:pt x="21599" y="19976"/>
                  <a:pt x="21599" y="19302"/>
                </a:cubicBezTo>
                <a:lnTo>
                  <a:pt x="21599" y="2298"/>
                </a:lnTo>
                <a:cubicBezTo>
                  <a:pt x="21599" y="1624"/>
                  <a:pt x="21600" y="1220"/>
                  <a:pt x="21567" y="950"/>
                </a:cubicBezTo>
                <a:cubicBezTo>
                  <a:pt x="21525" y="562"/>
                  <a:pt x="21434" y="255"/>
                  <a:pt x="21319" y="114"/>
                </a:cubicBezTo>
                <a:cubicBezTo>
                  <a:pt x="21240" y="1"/>
                  <a:pt x="21120" y="0"/>
                  <a:pt x="20921" y="0"/>
                </a:cubicBezTo>
                <a:lnTo>
                  <a:pt x="679" y="0"/>
                </a:lnTo>
                <a:close/>
              </a:path>
            </a:pathLst>
          </a:custGeom>
          <a:ln w="12700">
            <a:miter lim="400000"/>
          </a:ln>
        </p:spPr>
      </p:pic>
      <p:pic>
        <p:nvPicPr>
          <p:cNvPr id="456" name="Image" descr="Image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690395" y="1306287"/>
            <a:ext cx="678391" cy="805594"/>
          </a:xfrm>
          <a:prstGeom prst="rect">
            <a:avLst/>
          </a:prstGeom>
          <a:ln w="12700">
            <a:miter lim="400000"/>
          </a:ln>
        </p:spPr>
      </p:pic>
      <p:pic>
        <p:nvPicPr>
          <p:cNvPr id="457" name="Image" descr="Image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649737" y="5400769"/>
            <a:ext cx="1027799" cy="685102"/>
          </a:xfrm>
          <a:prstGeom prst="rect">
            <a:avLst/>
          </a:prstGeom>
          <a:ln w="12700">
            <a:miter lim="400000"/>
          </a:ln>
        </p:spPr>
      </p:pic>
      <p:pic>
        <p:nvPicPr>
          <p:cNvPr id="458" name="Image" descr="Image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641107" y="9439903"/>
            <a:ext cx="1027800" cy="973715"/>
          </a:xfrm>
          <a:prstGeom prst="rect">
            <a:avLst/>
          </a:prstGeom>
          <a:ln w="12700">
            <a:miter lim="400000"/>
          </a:ln>
        </p:spPr>
      </p:pic>
      <p:sp>
        <p:nvSpPr>
          <p:cNvPr id="460" name="TextBox 5"/>
          <p:cNvSpPr txBox="1"/>
          <p:nvPr/>
        </p:nvSpPr>
        <p:spPr>
          <a:xfrm>
            <a:off x="22947283" y="941960"/>
            <a:ext cx="1027799" cy="558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 defTabSz="914400">
              <a:spcBef>
                <a:spcPts val="1000"/>
              </a:spcBef>
              <a:defRPr sz="3000">
                <a:solidFill>
                  <a:srgbClr val="8D49FF"/>
                </a:solidFill>
                <a:latin typeface="Verdana"/>
                <a:ea typeface="Verdana"/>
                <a:cs typeface="Verdana"/>
                <a:sym typeface="Verdana"/>
              </a:defRPr>
            </a:lvl1pPr>
          </a:lstStyle>
          <a:p>
            <a:r>
              <a:t> -  &gt;</a:t>
            </a:r>
          </a:p>
        </p:txBody>
      </p:sp>
      <p:pic>
        <p:nvPicPr>
          <p:cNvPr id="461" name="Image" descr="Image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59839" y="12093705"/>
            <a:ext cx="3628736" cy="618162"/>
          </a:xfrm>
          <a:prstGeom prst="rect">
            <a:avLst/>
          </a:prstGeom>
          <a:ln w="12700">
            <a:miter lim="400000"/>
          </a:ln>
        </p:spPr>
      </p:pic>
      <p:sp>
        <p:nvSpPr>
          <p:cNvPr id="26" name="Надежный партнер с удобной ЭТП для заказчиков по 44-ФЗ"/>
          <p:cNvSpPr txBox="1"/>
          <p:nvPr/>
        </p:nvSpPr>
        <p:spPr>
          <a:xfrm rot="5400000">
            <a:off x="19246640" y="6710099"/>
            <a:ext cx="8424000" cy="41148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>
            <a:lvl1pPr defTabSz="914400">
              <a:spcBef>
                <a:spcPts val="1000"/>
              </a:spcBef>
              <a:defRPr sz="2000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defRPr>
            </a:lvl1pPr>
          </a:lstStyle>
          <a:p>
            <a:r>
              <a:rPr lang="ru-RU" dirty="0"/>
              <a:t>Надёжный партнер с удобной ЭТП для заказчиков по 223-ФЗ </a:t>
            </a:r>
            <a:endParaRPr dirty="0"/>
          </a:p>
        </p:txBody>
      </p:sp>
    </p:spTree>
  </p:cSld>
  <p:clrMapOvr>
    <a:masterClrMapping/>
  </p:clrMapOvr>
  <p:transition spd="med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4" name="luke-southern-ftQrm7D1Rw0-unsplash.jpeg" descr="luke-southern-ftQrm7D1Rw0-unsplash.jpeg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32955"/>
            <a:ext cx="11434544" cy="13756003"/>
          </a:xfrm>
          <a:prstGeom prst="rect">
            <a:avLst/>
          </a:prstGeom>
          <a:ln w="12700">
            <a:miter lim="400000"/>
          </a:ln>
        </p:spPr>
      </p:pic>
      <p:sp>
        <p:nvSpPr>
          <p:cNvPr id="235" name="Rectangle"/>
          <p:cNvSpPr/>
          <p:nvPr/>
        </p:nvSpPr>
        <p:spPr>
          <a:xfrm>
            <a:off x="-7035" y="-32954"/>
            <a:ext cx="11459860" cy="13756002"/>
          </a:xfrm>
          <a:prstGeom prst="rect">
            <a:avLst/>
          </a:prstGeom>
          <a:solidFill>
            <a:srgbClr val="381080">
              <a:alpha val="83141"/>
            </a:srgbClr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236" name="мы помогаем со сложными вопросами"/>
          <p:cNvSpPr txBox="1"/>
          <p:nvPr/>
        </p:nvSpPr>
        <p:spPr>
          <a:xfrm>
            <a:off x="1024088" y="1554355"/>
            <a:ext cx="7487349" cy="450469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/>
          <a:p>
            <a:pPr algn="l" defTabSz="914400">
              <a:lnSpc>
                <a:spcPct val="90000"/>
              </a:lnSpc>
              <a:spcBef>
                <a:spcPts val="1000"/>
              </a:spcBef>
              <a:defRPr sz="7500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pPr>
            <a:r>
              <a:t>мы помогаем</a:t>
            </a:r>
            <a:br/>
            <a:r>
              <a:t>со сложными</a:t>
            </a:r>
            <a:br/>
            <a:r>
              <a:t>вопросами </a:t>
            </a:r>
          </a:p>
        </p:txBody>
      </p:sp>
      <p:sp>
        <p:nvSpPr>
          <p:cNvPr id="237" name="TextBox 5"/>
          <p:cNvSpPr txBox="1"/>
          <p:nvPr/>
        </p:nvSpPr>
        <p:spPr>
          <a:xfrm>
            <a:off x="1067370" y="951096"/>
            <a:ext cx="5068616" cy="56642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 defTabSz="914400">
              <a:spcBef>
                <a:spcPts val="1000"/>
              </a:spcBef>
              <a:defRPr sz="3000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1pPr>
          </a:lstStyle>
          <a:p>
            <a:r>
              <a:rPr dirty="0" err="1"/>
              <a:t>Как</a:t>
            </a:r>
            <a:r>
              <a:rPr dirty="0"/>
              <a:t> </a:t>
            </a:r>
            <a:r>
              <a:rPr dirty="0" err="1"/>
              <a:t>надежны</a:t>
            </a:r>
            <a:r>
              <a:rPr lang="ru-RU" dirty="0"/>
              <a:t>й</a:t>
            </a:r>
            <a:r>
              <a:rPr dirty="0"/>
              <a:t> </a:t>
            </a:r>
            <a:r>
              <a:rPr dirty="0" err="1"/>
              <a:t>партнер</a:t>
            </a:r>
            <a:r>
              <a:rPr dirty="0"/>
              <a:t>, </a:t>
            </a:r>
          </a:p>
        </p:txBody>
      </p:sp>
      <p:sp>
        <p:nvSpPr>
          <p:cNvPr id="238" name="TextBox 5"/>
          <p:cNvSpPr txBox="1"/>
          <p:nvPr/>
        </p:nvSpPr>
        <p:spPr>
          <a:xfrm>
            <a:off x="1067370" y="4966493"/>
            <a:ext cx="5525440" cy="56642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 defTabSz="914400">
              <a:spcBef>
                <a:spcPts val="1000"/>
              </a:spcBef>
              <a:defRPr sz="3000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1pPr>
          </a:lstStyle>
          <a:p>
            <a:r>
              <a:rPr dirty="0" err="1"/>
              <a:t>закупочно</a:t>
            </a:r>
            <a:r>
              <a:rPr lang="ru-RU" dirty="0"/>
              <a:t>й</a:t>
            </a:r>
            <a:r>
              <a:rPr dirty="0"/>
              <a:t> </a:t>
            </a:r>
            <a:r>
              <a:rPr dirty="0" err="1"/>
              <a:t>деятельности</a:t>
            </a:r>
            <a:r>
              <a:rPr dirty="0"/>
              <a:t> </a:t>
            </a:r>
          </a:p>
        </p:txBody>
      </p:sp>
      <p:sp>
        <p:nvSpPr>
          <p:cNvPr id="239" name="TextBox 5"/>
          <p:cNvSpPr txBox="1"/>
          <p:nvPr/>
        </p:nvSpPr>
        <p:spPr>
          <a:xfrm>
            <a:off x="22947283" y="12307905"/>
            <a:ext cx="1027799" cy="558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 defTabSz="914400">
              <a:spcBef>
                <a:spcPts val="1000"/>
              </a:spcBef>
              <a:defRPr sz="3000">
                <a:solidFill>
                  <a:srgbClr val="8D49FF"/>
                </a:solidFill>
                <a:latin typeface="Verdana"/>
                <a:ea typeface="Verdana"/>
                <a:cs typeface="Verdana"/>
                <a:sym typeface="Verdana"/>
              </a:defRPr>
            </a:lvl1pPr>
          </a:lstStyle>
          <a:p>
            <a:r>
              <a:t> -  &gt;</a:t>
            </a:r>
          </a:p>
        </p:txBody>
      </p:sp>
      <p:sp>
        <p:nvSpPr>
          <p:cNvPr id="240" name="Line"/>
          <p:cNvSpPr/>
          <p:nvPr/>
        </p:nvSpPr>
        <p:spPr>
          <a:xfrm flipV="1">
            <a:off x="22700872" y="-17132"/>
            <a:ext cx="1" cy="13724359"/>
          </a:xfrm>
          <a:prstGeom prst="line">
            <a:avLst/>
          </a:prstGeom>
          <a:ln w="25400">
            <a:solidFill>
              <a:srgbClr val="5E5E5E">
                <a:alpha val="16918"/>
              </a:srgbClr>
            </a:solidFill>
            <a:miter lim="400000"/>
          </a:ln>
        </p:spPr>
        <p:txBody>
          <a:bodyPr lIns="0" tIns="0" rIns="0" bIns="0" anchor="ctr"/>
          <a:lstStyle/>
          <a:p>
            <a:pPr defTabSz="825500"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241" name="TextBox 5"/>
          <p:cNvSpPr txBox="1"/>
          <p:nvPr/>
        </p:nvSpPr>
        <p:spPr>
          <a:xfrm>
            <a:off x="14860730" y="1426013"/>
            <a:ext cx="3826757" cy="1066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 defTabSz="914400">
              <a:spcBef>
                <a:spcPts val="1000"/>
              </a:spcBef>
              <a:defRPr sz="3100" b="1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defRPr>
            </a:lvl1pPr>
          </a:lstStyle>
          <a:p>
            <a:r>
              <a:t>Проводим обучение </a:t>
            </a:r>
          </a:p>
        </p:txBody>
      </p:sp>
      <p:sp>
        <p:nvSpPr>
          <p:cNvPr id="242" name="TextBox 5"/>
          <p:cNvSpPr txBox="1"/>
          <p:nvPr/>
        </p:nvSpPr>
        <p:spPr>
          <a:xfrm>
            <a:off x="14833727" y="2697982"/>
            <a:ext cx="5860519" cy="152452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>
            <a:lvl1pPr algn="l" defTabSz="914400">
              <a:lnSpc>
                <a:spcPct val="110000"/>
              </a:lnSpc>
              <a:spcBef>
                <a:spcPts val="1000"/>
              </a:spcBef>
              <a:defRPr sz="2800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defRPr>
            </a:lvl1pPr>
          </a:lstStyle>
          <a:p>
            <a:r>
              <a:rPr dirty="0" err="1"/>
              <a:t>Индивидуальное</a:t>
            </a:r>
            <a:r>
              <a:rPr dirty="0"/>
              <a:t> </a:t>
            </a:r>
            <a:r>
              <a:rPr dirty="0" err="1"/>
              <a:t>или</a:t>
            </a:r>
            <a:r>
              <a:rPr dirty="0"/>
              <a:t> </a:t>
            </a:r>
            <a:r>
              <a:rPr dirty="0" err="1"/>
              <a:t>групповое</a:t>
            </a:r>
            <a:r>
              <a:rPr dirty="0"/>
              <a:t>, </a:t>
            </a:r>
            <a:r>
              <a:rPr dirty="0" err="1"/>
              <a:t>очное</a:t>
            </a:r>
            <a:r>
              <a:rPr dirty="0"/>
              <a:t> </a:t>
            </a:r>
            <a:r>
              <a:rPr dirty="0" err="1"/>
              <a:t>или</a:t>
            </a:r>
            <a:r>
              <a:rPr dirty="0"/>
              <a:t> </a:t>
            </a:r>
            <a:r>
              <a:rPr dirty="0" err="1"/>
              <a:t>онла</a:t>
            </a:r>
            <a:r>
              <a:rPr lang="ru-RU" dirty="0"/>
              <a:t>й</a:t>
            </a:r>
            <a:r>
              <a:rPr dirty="0"/>
              <a:t>н, </a:t>
            </a:r>
            <a:r>
              <a:rPr dirty="0" err="1"/>
              <a:t>любо</a:t>
            </a:r>
            <a:r>
              <a:rPr lang="ru-RU" dirty="0"/>
              <a:t>й</a:t>
            </a:r>
            <a:r>
              <a:rPr dirty="0"/>
              <a:t> </a:t>
            </a:r>
            <a:r>
              <a:rPr dirty="0" err="1"/>
              <a:t>удобны</a:t>
            </a:r>
            <a:r>
              <a:rPr lang="ru-RU" dirty="0"/>
              <a:t>й</a:t>
            </a:r>
            <a:r>
              <a:rPr dirty="0"/>
              <a:t> </a:t>
            </a:r>
            <a:r>
              <a:rPr dirty="0" err="1"/>
              <a:t>формат</a:t>
            </a:r>
            <a:r>
              <a:rPr dirty="0"/>
              <a:t> </a:t>
            </a:r>
          </a:p>
        </p:txBody>
      </p:sp>
      <p:sp>
        <p:nvSpPr>
          <p:cNvPr id="243" name="TextBox 5"/>
          <p:cNvSpPr txBox="1"/>
          <p:nvPr/>
        </p:nvSpPr>
        <p:spPr>
          <a:xfrm>
            <a:off x="14822630" y="5511332"/>
            <a:ext cx="5882711" cy="1066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 defTabSz="914400">
              <a:spcBef>
                <a:spcPts val="1000"/>
              </a:spcBef>
              <a:defRPr sz="3100" b="1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defRPr>
            </a:lvl1pPr>
          </a:lstStyle>
          <a:p>
            <a:r>
              <a:t>Составляем документацию </a:t>
            </a:r>
          </a:p>
        </p:txBody>
      </p:sp>
      <p:sp>
        <p:nvSpPr>
          <p:cNvPr id="244" name="TextBox 5"/>
          <p:cNvSpPr txBox="1"/>
          <p:nvPr/>
        </p:nvSpPr>
        <p:spPr>
          <a:xfrm>
            <a:off x="14833727" y="6853437"/>
            <a:ext cx="5746081" cy="149048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>
            <a:lvl1pPr algn="l" defTabSz="914400">
              <a:lnSpc>
                <a:spcPct val="110000"/>
              </a:lnSpc>
              <a:spcBef>
                <a:spcPts val="1000"/>
              </a:spcBef>
              <a:defRPr sz="2800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defRPr>
            </a:lvl1pPr>
          </a:lstStyle>
          <a:p>
            <a:r>
              <a:rPr dirty="0" err="1"/>
              <a:t>Включая</a:t>
            </a:r>
            <a:r>
              <a:rPr dirty="0"/>
              <a:t> </a:t>
            </a:r>
            <a:r>
              <a:rPr dirty="0" err="1"/>
              <a:t>регламенты</a:t>
            </a:r>
            <a:r>
              <a:rPr dirty="0"/>
              <a:t> и </a:t>
            </a:r>
            <a:r>
              <a:rPr dirty="0" err="1"/>
              <a:t>обоснования</a:t>
            </a:r>
            <a:r>
              <a:rPr dirty="0"/>
              <a:t> </a:t>
            </a:r>
            <a:r>
              <a:rPr dirty="0" err="1"/>
              <a:t>для</a:t>
            </a:r>
            <a:r>
              <a:rPr dirty="0"/>
              <a:t> </a:t>
            </a:r>
            <a:r>
              <a:rPr dirty="0" err="1"/>
              <a:t>нововведени</a:t>
            </a:r>
            <a:r>
              <a:rPr lang="ru-RU" dirty="0"/>
              <a:t>й</a:t>
            </a:r>
            <a:r>
              <a:rPr dirty="0"/>
              <a:t> и </a:t>
            </a:r>
            <a:r>
              <a:rPr dirty="0" err="1"/>
              <a:t>изменени</a:t>
            </a:r>
            <a:r>
              <a:rPr lang="ru-RU" dirty="0"/>
              <a:t>й</a:t>
            </a:r>
            <a:r>
              <a:rPr dirty="0"/>
              <a:t> </a:t>
            </a:r>
          </a:p>
        </p:txBody>
      </p:sp>
      <p:sp>
        <p:nvSpPr>
          <p:cNvPr id="245" name="TextBox 5"/>
          <p:cNvSpPr txBox="1"/>
          <p:nvPr/>
        </p:nvSpPr>
        <p:spPr>
          <a:xfrm>
            <a:off x="14822630" y="9727777"/>
            <a:ext cx="3826757" cy="1066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 defTabSz="914400">
              <a:spcBef>
                <a:spcPts val="1000"/>
              </a:spcBef>
              <a:defRPr sz="3100" b="1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defRPr>
            </a:lvl1pPr>
          </a:lstStyle>
          <a:p>
            <a:r>
              <a:t>Строим аналитику </a:t>
            </a:r>
          </a:p>
        </p:txBody>
      </p:sp>
      <p:sp>
        <p:nvSpPr>
          <p:cNvPr id="246" name="TextBox 5"/>
          <p:cNvSpPr txBox="1"/>
          <p:nvPr/>
        </p:nvSpPr>
        <p:spPr>
          <a:xfrm>
            <a:off x="14833727" y="11043734"/>
            <a:ext cx="6497612" cy="148336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>
            <a:lvl1pPr algn="l" defTabSz="914400">
              <a:lnSpc>
                <a:spcPct val="110000"/>
              </a:lnSpc>
              <a:spcBef>
                <a:spcPts val="1000"/>
              </a:spcBef>
              <a:defRPr sz="2800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defRPr>
            </a:lvl1pPr>
          </a:lstStyle>
          <a:p>
            <a:r>
              <a:t>Когда требуются дополнительные данные, отчеты по форме заказчика и т.п. </a:t>
            </a:r>
          </a:p>
        </p:txBody>
      </p:sp>
      <p:sp>
        <p:nvSpPr>
          <p:cNvPr id="247" name="TextBox 5"/>
          <p:cNvSpPr txBox="1"/>
          <p:nvPr/>
        </p:nvSpPr>
        <p:spPr>
          <a:xfrm>
            <a:off x="1025097" y="8307088"/>
            <a:ext cx="5746082" cy="7493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 defTabSz="914400">
              <a:spcBef>
                <a:spcPts val="1000"/>
              </a:spcBef>
              <a:defRPr sz="4200" b="1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1pPr>
          </a:lstStyle>
          <a:p>
            <a:r>
              <a:t>Консультируем </a:t>
            </a:r>
          </a:p>
        </p:txBody>
      </p:sp>
      <p:sp>
        <p:nvSpPr>
          <p:cNvPr id="248" name="TextBox 5"/>
          <p:cNvSpPr txBox="1"/>
          <p:nvPr/>
        </p:nvSpPr>
        <p:spPr>
          <a:xfrm>
            <a:off x="998094" y="9261112"/>
            <a:ext cx="8022442" cy="18221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>
            <a:lvl1pPr algn="l" defTabSz="914400">
              <a:lnSpc>
                <a:spcPct val="110000"/>
              </a:lnSpc>
              <a:spcBef>
                <a:spcPts val="1000"/>
              </a:spcBef>
              <a:defRPr sz="2600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1pPr>
          </a:lstStyle>
          <a:p>
            <a:r>
              <a:rPr lang="ru-RU" dirty="0"/>
              <a:t>п</a:t>
            </a:r>
            <a:r>
              <a:rPr dirty="0"/>
              <a:t>о </a:t>
            </a:r>
            <a:r>
              <a:rPr dirty="0" err="1"/>
              <a:t>юридическим</a:t>
            </a:r>
            <a:r>
              <a:rPr dirty="0"/>
              <a:t> </a:t>
            </a:r>
            <a:r>
              <a:rPr dirty="0" err="1"/>
              <a:t>вопросам</a:t>
            </a:r>
            <a:r>
              <a:rPr dirty="0"/>
              <a:t> (</a:t>
            </a:r>
            <a:r>
              <a:rPr dirty="0" err="1"/>
              <a:t>включая</a:t>
            </a:r>
            <a:r>
              <a:rPr dirty="0"/>
              <a:t> </a:t>
            </a:r>
            <a:r>
              <a:rPr dirty="0" err="1"/>
              <a:t>претензии</a:t>
            </a:r>
            <a:r>
              <a:rPr dirty="0"/>
              <a:t> </a:t>
            </a:r>
            <a:r>
              <a:rPr dirty="0" err="1"/>
              <a:t>контрольно-надзорных</a:t>
            </a:r>
            <a:r>
              <a:rPr dirty="0"/>
              <a:t> </a:t>
            </a:r>
            <a:r>
              <a:rPr dirty="0" err="1"/>
              <a:t>органов</a:t>
            </a:r>
            <a:r>
              <a:rPr dirty="0"/>
              <a:t>), </a:t>
            </a:r>
            <a:r>
              <a:rPr dirty="0" err="1"/>
              <a:t>эффективности</a:t>
            </a:r>
            <a:r>
              <a:rPr dirty="0"/>
              <a:t> </a:t>
            </a:r>
            <a:r>
              <a:rPr dirty="0" err="1"/>
              <a:t>процессов</a:t>
            </a:r>
            <a:r>
              <a:rPr dirty="0"/>
              <a:t> </a:t>
            </a:r>
            <a:r>
              <a:rPr dirty="0" err="1"/>
              <a:t>закупок</a:t>
            </a:r>
            <a:r>
              <a:rPr dirty="0"/>
              <a:t>, </a:t>
            </a:r>
            <a:r>
              <a:rPr dirty="0" err="1"/>
              <a:t>работе</a:t>
            </a:r>
            <a:r>
              <a:rPr dirty="0"/>
              <a:t> с </a:t>
            </a:r>
            <a:r>
              <a:rPr dirty="0" err="1"/>
              <a:t>поставщиками</a:t>
            </a:r>
            <a:r>
              <a:rPr dirty="0"/>
              <a:t> и </a:t>
            </a:r>
            <a:r>
              <a:rPr dirty="0" err="1"/>
              <a:t>не</a:t>
            </a:r>
            <a:r>
              <a:rPr dirty="0"/>
              <a:t> </a:t>
            </a:r>
            <a:r>
              <a:rPr dirty="0" err="1"/>
              <a:t>только</a:t>
            </a:r>
            <a:r>
              <a:rPr dirty="0"/>
              <a:t> </a:t>
            </a:r>
          </a:p>
        </p:txBody>
      </p:sp>
      <p:pic>
        <p:nvPicPr>
          <p:cNvPr id="249" name="Image" descr="Image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9839" y="12093705"/>
            <a:ext cx="3628736" cy="618162"/>
          </a:xfrm>
          <a:prstGeom prst="rect">
            <a:avLst/>
          </a:prstGeom>
          <a:ln w="12700">
            <a:miter lim="400000"/>
          </a:ln>
        </p:spPr>
      </p:pic>
      <p:pic>
        <p:nvPicPr>
          <p:cNvPr id="250" name="Image" descr="Image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06208" y="6573684"/>
            <a:ext cx="1307126" cy="1330467"/>
          </a:xfrm>
          <a:prstGeom prst="rect">
            <a:avLst/>
          </a:prstGeom>
          <a:ln w="12700">
            <a:miter lim="400000"/>
          </a:ln>
        </p:spPr>
      </p:pic>
      <p:pic>
        <p:nvPicPr>
          <p:cNvPr id="251" name="Image" descr="Image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101930" y="9870711"/>
            <a:ext cx="1068959" cy="850901"/>
          </a:xfrm>
          <a:prstGeom prst="rect">
            <a:avLst/>
          </a:prstGeom>
          <a:ln w="12700">
            <a:miter lim="400000"/>
          </a:ln>
        </p:spPr>
      </p:pic>
      <p:pic>
        <p:nvPicPr>
          <p:cNvPr id="252" name="Image" descr="Image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3101930" y="5561053"/>
            <a:ext cx="1068959" cy="1068959"/>
          </a:xfrm>
          <a:prstGeom prst="rect">
            <a:avLst/>
          </a:prstGeom>
          <a:ln w="12700">
            <a:miter lim="400000"/>
          </a:ln>
        </p:spPr>
      </p:pic>
      <p:pic>
        <p:nvPicPr>
          <p:cNvPr id="253" name="Image" descr="Image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3118534" y="1513182"/>
            <a:ext cx="1068958" cy="870796"/>
          </a:xfrm>
          <a:prstGeom prst="rect">
            <a:avLst/>
          </a:prstGeom>
          <a:ln w="12700">
            <a:miter lim="400000"/>
          </a:ln>
        </p:spPr>
      </p:pic>
      <p:sp>
        <p:nvSpPr>
          <p:cNvPr id="255" name="TextBox 5"/>
          <p:cNvSpPr txBox="1"/>
          <p:nvPr/>
        </p:nvSpPr>
        <p:spPr>
          <a:xfrm>
            <a:off x="22947283" y="941960"/>
            <a:ext cx="1027799" cy="558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 defTabSz="914400">
              <a:spcBef>
                <a:spcPts val="1000"/>
              </a:spcBef>
              <a:defRPr sz="3000">
                <a:solidFill>
                  <a:srgbClr val="8D49FF"/>
                </a:solidFill>
                <a:latin typeface="Verdana"/>
                <a:ea typeface="Verdana"/>
                <a:cs typeface="Verdana"/>
                <a:sym typeface="Verdana"/>
              </a:defRPr>
            </a:lvl1pPr>
          </a:lstStyle>
          <a:p>
            <a:r>
              <a:t> -  &gt;</a:t>
            </a:r>
          </a:p>
        </p:txBody>
      </p:sp>
      <p:sp>
        <p:nvSpPr>
          <p:cNvPr id="24" name="Надежный партнер с удобной ЭТП для заказчиков по 44-ФЗ"/>
          <p:cNvSpPr txBox="1"/>
          <p:nvPr/>
        </p:nvSpPr>
        <p:spPr>
          <a:xfrm rot="5400000">
            <a:off x="19246640" y="6710099"/>
            <a:ext cx="8424000" cy="41148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>
            <a:lvl1pPr defTabSz="914400">
              <a:spcBef>
                <a:spcPts val="1000"/>
              </a:spcBef>
              <a:defRPr sz="2000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defRPr>
            </a:lvl1pPr>
          </a:lstStyle>
          <a:p>
            <a:r>
              <a:rPr lang="ru-RU" dirty="0"/>
              <a:t>Надёжный партнер с удобной ЭТП для заказчиков по 223-ФЗ 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85173588"/>
      </p:ext>
    </p:extLst>
  </p:cSld>
  <p:clrMapOvr>
    <a:masterClrMapping/>
  </p:clrMapOvr>
  <p:transition spd="med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" name="Circle"/>
          <p:cNvSpPr/>
          <p:nvPr/>
        </p:nvSpPr>
        <p:spPr>
          <a:xfrm>
            <a:off x="14390367" y="3004362"/>
            <a:ext cx="9462585" cy="9462585"/>
          </a:xfrm>
          <a:prstGeom prst="ellipse">
            <a:avLst/>
          </a:prstGeom>
          <a:solidFill>
            <a:srgbClr val="5A1DB6"/>
          </a:solidFill>
          <a:ln w="12700">
            <a:miter lim="400000"/>
          </a:ln>
        </p:spPr>
        <p:txBody>
          <a:bodyPr lIns="0" tIns="0" rIns="0" bIns="0" anchor="ctr"/>
          <a:lstStyle/>
          <a:p>
            <a:pPr defTabSz="825500"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212" name="Line"/>
          <p:cNvSpPr/>
          <p:nvPr/>
        </p:nvSpPr>
        <p:spPr>
          <a:xfrm flipV="1">
            <a:off x="22700872" y="-17132"/>
            <a:ext cx="1" cy="13724359"/>
          </a:xfrm>
          <a:prstGeom prst="line">
            <a:avLst/>
          </a:prstGeom>
          <a:ln w="25400">
            <a:solidFill>
              <a:srgbClr val="5E5E5E">
                <a:alpha val="16918"/>
              </a:srgbClr>
            </a:solidFill>
            <a:miter lim="400000"/>
          </a:ln>
        </p:spPr>
        <p:txBody>
          <a:bodyPr lIns="0" tIns="0" rIns="0" bIns="0" anchor="ctr"/>
          <a:lstStyle/>
          <a:p>
            <a:pPr defTabSz="825500"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pic>
        <p:nvPicPr>
          <p:cNvPr id="213" name="MacBook Air11.png" descr="MacBook Air11.png"/>
          <p:cNvPicPr>
            <a:picLocks noChangeAspect="1"/>
          </p:cNvPicPr>
          <p:nvPr/>
        </p:nvPicPr>
        <p:blipFill>
          <a:blip r:embed="rId3"/>
          <a:srcRect l="3589" t="10961" r="3589" b="10961"/>
          <a:stretch>
            <a:fillRect/>
          </a:stretch>
        </p:blipFill>
        <p:spPr>
          <a:xfrm>
            <a:off x="13540979" y="3977844"/>
            <a:ext cx="11195461" cy="7062825"/>
          </a:xfrm>
          <a:prstGeom prst="rect">
            <a:avLst/>
          </a:prstGeom>
          <a:ln w="12700">
            <a:miter lim="400000"/>
          </a:ln>
        </p:spPr>
      </p:pic>
      <p:sp>
        <p:nvSpPr>
          <p:cNvPr id="214" name="TextBox 5"/>
          <p:cNvSpPr txBox="1"/>
          <p:nvPr/>
        </p:nvSpPr>
        <p:spPr>
          <a:xfrm>
            <a:off x="22947283" y="12307905"/>
            <a:ext cx="1027799" cy="558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 defTabSz="914400">
              <a:spcBef>
                <a:spcPts val="1000"/>
              </a:spcBef>
              <a:defRPr sz="3000">
                <a:solidFill>
                  <a:srgbClr val="8D49FF"/>
                </a:solidFill>
                <a:latin typeface="Verdana"/>
                <a:ea typeface="Verdana"/>
                <a:cs typeface="Verdana"/>
                <a:sym typeface="Verdana"/>
              </a:defRPr>
            </a:lvl1pPr>
          </a:lstStyle>
          <a:p>
            <a:r>
              <a:t> -  &gt;</a:t>
            </a:r>
          </a:p>
        </p:txBody>
      </p:sp>
      <p:pic>
        <p:nvPicPr>
          <p:cNvPr id="215" name="Image" descr="Image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59839" y="12093705"/>
            <a:ext cx="3628736" cy="618162"/>
          </a:xfrm>
          <a:prstGeom prst="rect">
            <a:avLst/>
          </a:prstGeom>
          <a:ln w="12700">
            <a:miter lim="400000"/>
          </a:ln>
        </p:spPr>
      </p:pic>
      <p:sp>
        <p:nvSpPr>
          <p:cNvPr id="216" name="ЭТП РАД — по-настоящему удобная для ежедневной работы торговая площадка"/>
          <p:cNvSpPr txBox="1"/>
          <p:nvPr/>
        </p:nvSpPr>
        <p:spPr>
          <a:xfrm>
            <a:off x="1044343" y="846848"/>
            <a:ext cx="18215455" cy="321179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/>
          <a:p>
            <a:pPr algn="l" defTabSz="914400">
              <a:lnSpc>
                <a:spcPct val="90000"/>
              </a:lnSpc>
              <a:spcBef>
                <a:spcPts val="1000"/>
              </a:spcBef>
              <a:defRPr sz="7200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defRPr>
            </a:pPr>
            <a:r>
              <a:rPr dirty="0"/>
              <a:t>ЭТП РАД — </a:t>
            </a:r>
            <a:r>
              <a:rPr dirty="0" err="1">
                <a:solidFill>
                  <a:srgbClr val="5A1DB6"/>
                </a:solidFill>
              </a:rPr>
              <a:t>по-настоящему</a:t>
            </a:r>
            <a:r>
              <a:rPr dirty="0">
                <a:solidFill>
                  <a:srgbClr val="5A1DB6"/>
                </a:solidFill>
              </a:rPr>
              <a:t> </a:t>
            </a:r>
            <a:r>
              <a:rPr dirty="0" err="1">
                <a:solidFill>
                  <a:srgbClr val="5A1DB6"/>
                </a:solidFill>
              </a:rPr>
              <a:t>удобная</a:t>
            </a:r>
            <a:r>
              <a:rPr dirty="0"/>
              <a:t> </a:t>
            </a:r>
            <a:r>
              <a:rPr dirty="0" err="1"/>
              <a:t>для</a:t>
            </a:r>
            <a:r>
              <a:rPr dirty="0"/>
              <a:t> </a:t>
            </a:r>
            <a:r>
              <a:rPr dirty="0" err="1"/>
              <a:t>ежедневно</a:t>
            </a:r>
            <a:r>
              <a:rPr lang="ru-RU" dirty="0"/>
              <a:t>й</a:t>
            </a:r>
            <a:r>
              <a:rPr dirty="0"/>
              <a:t> </a:t>
            </a:r>
            <a:r>
              <a:rPr dirty="0" err="1"/>
              <a:t>работы</a:t>
            </a:r>
            <a:r>
              <a:rPr dirty="0"/>
              <a:t> </a:t>
            </a:r>
            <a:r>
              <a:rPr dirty="0" err="1">
                <a:solidFill>
                  <a:srgbClr val="5A1DB6"/>
                </a:solidFill>
              </a:rPr>
              <a:t>торговая</a:t>
            </a:r>
            <a:r>
              <a:rPr dirty="0">
                <a:solidFill>
                  <a:srgbClr val="5A1DB6"/>
                </a:solidFill>
              </a:rPr>
              <a:t> </a:t>
            </a:r>
            <a:r>
              <a:rPr dirty="0" err="1">
                <a:solidFill>
                  <a:srgbClr val="5A1DB6"/>
                </a:solidFill>
              </a:rPr>
              <a:t>площадка</a:t>
            </a:r>
            <a:endParaRPr dirty="0">
              <a:solidFill>
                <a:srgbClr val="5A1DB6"/>
              </a:solidFill>
            </a:endParaRPr>
          </a:p>
        </p:txBody>
      </p:sp>
      <p:sp>
        <p:nvSpPr>
          <p:cNvPr id="217" name="TextBox 5"/>
          <p:cNvSpPr txBox="1"/>
          <p:nvPr/>
        </p:nvSpPr>
        <p:spPr>
          <a:xfrm>
            <a:off x="2357808" y="4680217"/>
            <a:ext cx="4615108" cy="45009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 defTabSz="914400">
              <a:spcBef>
                <a:spcPts val="1000"/>
              </a:spcBef>
              <a:defRPr sz="2200" b="1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defRPr>
            </a:lvl1pPr>
          </a:lstStyle>
          <a:p>
            <a:r>
              <a:rPr dirty="0" err="1"/>
              <a:t>Понятны</a:t>
            </a:r>
            <a:r>
              <a:rPr lang="ru-RU" dirty="0"/>
              <a:t>й</a:t>
            </a:r>
            <a:r>
              <a:rPr dirty="0"/>
              <a:t> </a:t>
            </a:r>
            <a:r>
              <a:rPr dirty="0" err="1"/>
              <a:t>интерфе</a:t>
            </a:r>
            <a:r>
              <a:rPr lang="ru-RU" dirty="0"/>
              <a:t>й</a:t>
            </a:r>
            <a:r>
              <a:rPr dirty="0"/>
              <a:t>с </a:t>
            </a:r>
          </a:p>
        </p:txBody>
      </p:sp>
      <p:sp>
        <p:nvSpPr>
          <p:cNvPr id="218" name="TextBox 5"/>
          <p:cNvSpPr txBox="1"/>
          <p:nvPr/>
        </p:nvSpPr>
        <p:spPr>
          <a:xfrm>
            <a:off x="2330804" y="5217937"/>
            <a:ext cx="4426449" cy="11988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>
            <a:lvl1pPr algn="l" defTabSz="914400">
              <a:lnSpc>
                <a:spcPct val="110000"/>
              </a:lnSpc>
              <a:spcBef>
                <a:spcPts val="1000"/>
              </a:spcBef>
              <a:defRPr sz="2200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defRPr>
            </a:lvl1pPr>
          </a:lstStyle>
          <a:p>
            <a:r>
              <a:t>В котором не надо искать кнопки и в котором можно быстро освоиться </a:t>
            </a:r>
          </a:p>
        </p:txBody>
      </p:sp>
      <p:sp>
        <p:nvSpPr>
          <p:cNvPr id="219" name="TextBox 5"/>
          <p:cNvSpPr txBox="1"/>
          <p:nvPr/>
        </p:nvSpPr>
        <p:spPr>
          <a:xfrm>
            <a:off x="9002833" y="4683013"/>
            <a:ext cx="6878713" cy="444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 defTabSz="914400">
              <a:spcBef>
                <a:spcPts val="1000"/>
              </a:spcBef>
              <a:defRPr sz="2200" b="1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defRPr>
            </a:lvl1pPr>
          </a:lstStyle>
          <a:p>
            <a:r>
              <a:t>Дополнительные сервисы </a:t>
            </a:r>
          </a:p>
        </p:txBody>
      </p:sp>
      <p:sp>
        <p:nvSpPr>
          <p:cNvPr id="220" name="TextBox 5"/>
          <p:cNvSpPr txBox="1"/>
          <p:nvPr/>
        </p:nvSpPr>
        <p:spPr>
          <a:xfrm>
            <a:off x="8975829" y="5217937"/>
            <a:ext cx="5682505" cy="11988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>
            <a:lvl1pPr algn="l" defTabSz="914400">
              <a:lnSpc>
                <a:spcPct val="110000"/>
              </a:lnSpc>
              <a:spcBef>
                <a:spcPts val="1000"/>
              </a:spcBef>
              <a:defRPr sz="2200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defRPr>
            </a:lvl1pPr>
          </a:lstStyle>
          <a:p>
            <a:r>
              <a:t>Расчет НМЦК, проверка контрагентов, калькулятор штрафов, поиск по решениям УФАС и не только </a:t>
            </a:r>
          </a:p>
        </p:txBody>
      </p:sp>
      <p:sp>
        <p:nvSpPr>
          <p:cNvPr id="221" name="TextBox 5"/>
          <p:cNvSpPr txBox="1"/>
          <p:nvPr/>
        </p:nvSpPr>
        <p:spPr>
          <a:xfrm>
            <a:off x="2357808" y="7088397"/>
            <a:ext cx="4426449" cy="787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>
            <a:lvl1pPr algn="l" defTabSz="914400">
              <a:spcBef>
                <a:spcPts val="1000"/>
              </a:spcBef>
              <a:defRPr sz="2200" b="1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defRPr>
            </a:lvl1pPr>
          </a:lstStyle>
          <a:p>
            <a:r>
              <a:t>Автоматизированные операции </a:t>
            </a:r>
          </a:p>
        </p:txBody>
      </p:sp>
      <p:sp>
        <p:nvSpPr>
          <p:cNvPr id="222" name="TextBox 5"/>
          <p:cNvSpPr txBox="1"/>
          <p:nvPr/>
        </p:nvSpPr>
        <p:spPr>
          <a:xfrm>
            <a:off x="2330804" y="8025703"/>
            <a:ext cx="5023797" cy="11988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>
            <a:lvl1pPr algn="l" defTabSz="914400">
              <a:lnSpc>
                <a:spcPct val="110000"/>
              </a:lnSpc>
              <a:spcBef>
                <a:spcPts val="1000"/>
              </a:spcBef>
              <a:defRPr sz="2200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defRPr>
            </a:lvl1pPr>
          </a:lstStyle>
          <a:p>
            <a:r>
              <a:t>Сформировать протоколы или подписать доп. соглашения можно в 2 клика </a:t>
            </a:r>
          </a:p>
        </p:txBody>
      </p:sp>
      <p:sp>
        <p:nvSpPr>
          <p:cNvPr id="223" name="TextBox 5"/>
          <p:cNvSpPr txBox="1"/>
          <p:nvPr/>
        </p:nvSpPr>
        <p:spPr>
          <a:xfrm>
            <a:off x="9002833" y="7088397"/>
            <a:ext cx="4615108" cy="787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>
            <a:lvl1pPr algn="l" defTabSz="914400">
              <a:spcBef>
                <a:spcPts val="1000"/>
              </a:spcBef>
              <a:defRPr sz="2200" b="1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defRPr>
            </a:lvl1pPr>
          </a:lstStyle>
          <a:p>
            <a:r>
              <a:t>Расширенная аналитика и готовые отчеты</a:t>
            </a:r>
          </a:p>
        </p:txBody>
      </p:sp>
      <p:sp>
        <p:nvSpPr>
          <p:cNvPr id="224" name="TextBox 5"/>
          <p:cNvSpPr txBox="1"/>
          <p:nvPr/>
        </p:nvSpPr>
        <p:spPr>
          <a:xfrm>
            <a:off x="8975829" y="8025703"/>
            <a:ext cx="6082252" cy="230242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/>
          <a:p>
            <a:pPr algn="l" defTabSz="914400">
              <a:lnSpc>
                <a:spcPct val="110000"/>
              </a:lnSpc>
              <a:spcBef>
                <a:spcPts val="1000"/>
              </a:spcBef>
              <a:defRPr sz="2200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defRPr>
            </a:pPr>
            <a:r>
              <a:rPr dirty="0" err="1"/>
              <a:t>Все</a:t>
            </a:r>
            <a:r>
              <a:rPr dirty="0"/>
              <a:t> </a:t>
            </a:r>
            <a:r>
              <a:rPr dirty="0" err="1"/>
              <a:t>показатели</a:t>
            </a:r>
            <a:r>
              <a:rPr dirty="0"/>
              <a:t>, </a:t>
            </a:r>
            <a:r>
              <a:rPr dirty="0" err="1"/>
              <a:t>которые</a:t>
            </a:r>
            <a:r>
              <a:rPr dirty="0"/>
              <a:t> </a:t>
            </a:r>
            <a:r>
              <a:rPr dirty="0" err="1"/>
              <a:t>требуются</a:t>
            </a:r>
            <a:r>
              <a:rPr dirty="0"/>
              <a:t> </a:t>
            </a:r>
            <a:r>
              <a:rPr dirty="0" err="1"/>
              <a:t>руководителю</a:t>
            </a:r>
            <a:r>
              <a:rPr dirty="0"/>
              <a:t> для </a:t>
            </a:r>
            <a:r>
              <a:rPr dirty="0" err="1"/>
              <a:t>управления</a:t>
            </a:r>
            <a:r>
              <a:rPr dirty="0"/>
              <a:t> </a:t>
            </a:r>
            <a:r>
              <a:rPr dirty="0" err="1"/>
              <a:t>закупками</a:t>
            </a:r>
            <a:r>
              <a:rPr dirty="0"/>
              <a:t> и </a:t>
            </a:r>
            <a:r>
              <a:rPr dirty="0" err="1"/>
              <a:t>контроля</a:t>
            </a:r>
            <a:r>
              <a:rPr dirty="0"/>
              <a:t> </a:t>
            </a:r>
            <a:r>
              <a:rPr dirty="0" err="1"/>
              <a:t>ситуации</a:t>
            </a:r>
            <a:br>
              <a:rPr dirty="0"/>
            </a:br>
            <a:r>
              <a:rPr dirty="0"/>
              <a:t>в </a:t>
            </a:r>
            <a:r>
              <a:rPr dirty="0" err="1"/>
              <a:t>режиме</a:t>
            </a:r>
            <a:r>
              <a:rPr dirty="0"/>
              <a:t> </a:t>
            </a:r>
            <a:r>
              <a:rPr dirty="0" err="1"/>
              <a:t>реального</a:t>
            </a:r>
            <a:r>
              <a:rPr dirty="0"/>
              <a:t> </a:t>
            </a:r>
            <a:r>
              <a:rPr dirty="0" err="1"/>
              <a:t>времени</a:t>
            </a:r>
            <a:r>
              <a:rPr lang="ru-RU" dirty="0"/>
              <a:t>. А также возможность контроля закупок филиалов из одного личного кабинета</a:t>
            </a:r>
            <a:endParaRPr dirty="0"/>
          </a:p>
        </p:txBody>
      </p:sp>
      <p:sp>
        <p:nvSpPr>
          <p:cNvPr id="225" name="TextBox 5"/>
          <p:cNvSpPr txBox="1"/>
          <p:nvPr/>
        </p:nvSpPr>
        <p:spPr>
          <a:xfrm>
            <a:off x="2357808" y="9933951"/>
            <a:ext cx="5213402" cy="444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 defTabSz="914400">
              <a:spcBef>
                <a:spcPts val="1000"/>
              </a:spcBef>
              <a:defRPr sz="2200" b="1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defRPr>
            </a:lvl1pPr>
          </a:lstStyle>
          <a:p>
            <a:r>
              <a:t>Отзывчивая поддержка </a:t>
            </a:r>
          </a:p>
        </p:txBody>
      </p:sp>
      <p:sp>
        <p:nvSpPr>
          <p:cNvPr id="226" name="TextBox 5"/>
          <p:cNvSpPr txBox="1"/>
          <p:nvPr/>
        </p:nvSpPr>
        <p:spPr>
          <a:xfrm>
            <a:off x="2330804" y="10468874"/>
            <a:ext cx="5023797" cy="82169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/>
          <a:p>
            <a:pPr algn="l" defTabSz="914400">
              <a:lnSpc>
                <a:spcPct val="110000"/>
              </a:lnSpc>
              <a:spcBef>
                <a:spcPts val="1000"/>
              </a:spcBef>
              <a:defRPr sz="2200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defRPr>
            </a:pPr>
            <a:r>
              <a:t>Легко обратиться за помощью</a:t>
            </a:r>
            <a:br/>
            <a:r>
              <a:t>и не надо долго ждать ответа </a:t>
            </a:r>
          </a:p>
        </p:txBody>
      </p:sp>
      <p:pic>
        <p:nvPicPr>
          <p:cNvPr id="227" name="Image" descr="Image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13248" y="4693315"/>
            <a:ext cx="798467" cy="998150"/>
          </a:xfrm>
          <a:prstGeom prst="rect">
            <a:avLst/>
          </a:prstGeom>
          <a:ln w="12700">
            <a:miter lim="400000"/>
          </a:ln>
        </p:spPr>
      </p:pic>
      <p:pic>
        <p:nvPicPr>
          <p:cNvPr id="228" name="Image" descr="Image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807301" y="4793155"/>
            <a:ext cx="744804" cy="744807"/>
          </a:xfrm>
          <a:prstGeom prst="rect">
            <a:avLst/>
          </a:prstGeom>
          <a:ln w="12700">
            <a:miter lim="400000"/>
          </a:ln>
        </p:spPr>
      </p:pic>
      <p:pic>
        <p:nvPicPr>
          <p:cNvPr id="229" name="Image" descr="Image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113248" y="7194182"/>
            <a:ext cx="798467" cy="797618"/>
          </a:xfrm>
          <a:prstGeom prst="rect">
            <a:avLst/>
          </a:prstGeom>
          <a:ln w="12700">
            <a:miter lim="400000"/>
          </a:ln>
        </p:spPr>
      </p:pic>
      <p:pic>
        <p:nvPicPr>
          <p:cNvPr id="230" name="Image" descr="Image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147296" y="9958627"/>
            <a:ext cx="730371" cy="737836"/>
          </a:xfrm>
          <a:prstGeom prst="rect">
            <a:avLst/>
          </a:prstGeom>
          <a:ln w="12700">
            <a:miter lim="400000"/>
          </a:ln>
        </p:spPr>
      </p:pic>
      <p:pic>
        <p:nvPicPr>
          <p:cNvPr id="231" name="Image" descr="Image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881484" y="7172822"/>
            <a:ext cx="596437" cy="745550"/>
          </a:xfrm>
          <a:prstGeom prst="rect">
            <a:avLst/>
          </a:prstGeom>
          <a:ln w="12700">
            <a:miter lim="400000"/>
          </a:ln>
        </p:spPr>
      </p:pic>
      <p:sp>
        <p:nvSpPr>
          <p:cNvPr id="232" name="TextBox 5"/>
          <p:cNvSpPr txBox="1"/>
          <p:nvPr/>
        </p:nvSpPr>
        <p:spPr>
          <a:xfrm>
            <a:off x="22947283" y="941960"/>
            <a:ext cx="1027799" cy="558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 defTabSz="914400">
              <a:spcBef>
                <a:spcPts val="1000"/>
              </a:spcBef>
              <a:defRPr sz="3000">
                <a:solidFill>
                  <a:srgbClr val="8D49FF"/>
                </a:solidFill>
                <a:latin typeface="Verdana"/>
                <a:ea typeface="Verdana"/>
                <a:cs typeface="Verdana"/>
                <a:sym typeface="Verdana"/>
              </a:defRPr>
            </a:lvl1pPr>
          </a:lstStyle>
          <a:p>
            <a:r>
              <a:t> -  &gt;</a:t>
            </a:r>
          </a:p>
        </p:txBody>
      </p:sp>
    </p:spTree>
    <p:extLst>
      <p:ext uri="{BB962C8B-B14F-4D97-AF65-F5344CB8AC3E}">
        <p14:creationId xmlns:p14="http://schemas.microsoft.com/office/powerpoint/2010/main" val="2199653632"/>
      </p:ext>
    </p:extLst>
  </p:cSld>
  <p:clrMapOvr>
    <a:masterClrMapping/>
  </p:clrMapOvr>
  <p:transition spd="med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9" name="TextBox 5"/>
          <p:cNvSpPr txBox="1"/>
          <p:nvPr/>
        </p:nvSpPr>
        <p:spPr>
          <a:xfrm>
            <a:off x="9065606" y="815323"/>
            <a:ext cx="4937217" cy="62581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50800" tIns="50800" rIns="50800" bIns="50800" anchor="ctr">
            <a:spAutoFit/>
          </a:bodyPr>
          <a:lstStyle>
            <a:lvl1pPr algn="l" defTabSz="914400">
              <a:spcBef>
                <a:spcPts val="1000"/>
              </a:spcBef>
              <a:defRPr sz="3400">
                <a:solidFill>
                  <a:srgbClr val="5A1DB6"/>
                </a:solidFill>
                <a:latin typeface="Verdana"/>
                <a:ea typeface="Verdana"/>
                <a:cs typeface="Verdana"/>
                <a:sym typeface="Verdana"/>
              </a:defRPr>
            </a:lvl1pPr>
          </a:lstStyle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400" b="0" i="0" u="none" strike="noStrike" kern="0" cap="none" spc="0" normalizeH="0" baseline="0" noProof="0" dirty="0">
                <a:ln>
                  <a:noFill/>
                </a:ln>
                <a:solidFill>
                  <a:srgbClr val="5A1DB6"/>
                </a:solidFill>
                <a:effectLst/>
                <a:uLnTx/>
                <a:uFillTx/>
                <a:latin typeface="Verdana"/>
                <a:ea typeface="Verdana"/>
                <a:sym typeface="Verdana"/>
              </a:rPr>
              <a:t>Функционал ЭТП РАД</a:t>
            </a:r>
            <a:endParaRPr kumimoji="0" sz="3400" b="0" i="0" u="none" strike="noStrike" kern="0" cap="none" spc="0" normalizeH="0" baseline="0" noProof="0" dirty="0">
              <a:ln>
                <a:noFill/>
              </a:ln>
              <a:solidFill>
                <a:srgbClr val="5A1DB6"/>
              </a:solidFill>
              <a:effectLst/>
              <a:uLnTx/>
              <a:uFillTx/>
              <a:latin typeface="Verdana"/>
              <a:ea typeface="Verdana"/>
              <a:sym typeface="Verdana"/>
            </a:endParaRPr>
          </a:p>
        </p:txBody>
      </p:sp>
      <p:sp>
        <p:nvSpPr>
          <p:cNvPr id="300" name="TextBox 5"/>
          <p:cNvSpPr txBox="1"/>
          <p:nvPr/>
        </p:nvSpPr>
        <p:spPr>
          <a:xfrm>
            <a:off x="22947283" y="12307905"/>
            <a:ext cx="1027799" cy="558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 defTabSz="914400">
              <a:spcBef>
                <a:spcPts val="1000"/>
              </a:spcBef>
              <a:defRPr sz="3000">
                <a:solidFill>
                  <a:srgbClr val="8D49FF"/>
                </a:solidFill>
                <a:latin typeface="Verdana"/>
                <a:ea typeface="Verdana"/>
                <a:cs typeface="Verdana"/>
                <a:sym typeface="Verdana"/>
              </a:defRPr>
            </a:lvl1pPr>
          </a:lstStyle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3000" b="0" i="0" u="none" strike="noStrike" kern="0" cap="none" spc="0" normalizeH="0" baseline="0" noProof="0">
                <a:ln>
                  <a:noFill/>
                </a:ln>
                <a:solidFill>
                  <a:srgbClr val="8D49FF"/>
                </a:solidFill>
                <a:effectLst/>
                <a:uLnTx/>
                <a:uFillTx/>
                <a:latin typeface="Verdana"/>
                <a:ea typeface="Verdana"/>
                <a:sym typeface="Verdana"/>
              </a:rPr>
              <a:t> -  &gt;</a:t>
            </a:r>
          </a:p>
        </p:txBody>
      </p:sp>
      <p:sp>
        <p:nvSpPr>
          <p:cNvPr id="301" name="Line"/>
          <p:cNvSpPr/>
          <p:nvPr/>
        </p:nvSpPr>
        <p:spPr>
          <a:xfrm flipV="1">
            <a:off x="22700872" y="-17132"/>
            <a:ext cx="1" cy="13724359"/>
          </a:xfrm>
          <a:prstGeom prst="line">
            <a:avLst/>
          </a:prstGeom>
          <a:ln w="25400">
            <a:solidFill>
              <a:srgbClr val="5E5E5E">
                <a:alpha val="16918"/>
              </a:srgbClr>
            </a:solidFill>
            <a:miter lim="400000"/>
          </a:ln>
        </p:spPr>
        <p:txBody>
          <a:bodyPr lIns="0" tIns="0" rIns="0" bIns="0" anchor="ctr"/>
          <a:lstStyle/>
          <a:p>
            <a:pPr marL="0" marR="0" lvl="0" indent="0" algn="ctr" defTabSz="8255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kumimoji="0" sz="3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 Neue Medium"/>
              <a:sym typeface="Helvetica Neue Medium"/>
            </a:endParaRPr>
          </a:p>
        </p:txBody>
      </p:sp>
      <p:sp>
        <p:nvSpPr>
          <p:cNvPr id="302" name="Rounded Rectangle"/>
          <p:cNvSpPr/>
          <p:nvPr/>
        </p:nvSpPr>
        <p:spPr>
          <a:xfrm>
            <a:off x="8807740" y="758620"/>
            <a:ext cx="5527997" cy="730408"/>
          </a:xfrm>
          <a:prstGeom prst="roundRect">
            <a:avLst>
              <a:gd name="adj" fmla="val 25558"/>
            </a:avLst>
          </a:prstGeom>
          <a:ln w="25400">
            <a:solidFill>
              <a:srgbClr val="5A1DB6"/>
            </a:solidFill>
            <a:miter lim="400000"/>
          </a:ln>
        </p:spPr>
        <p:txBody>
          <a:bodyPr lIns="50800" tIns="50800" rIns="50800" bIns="50800" anchor="ctr"/>
          <a:lstStyle/>
          <a:p>
            <a:pPr marL="0" marR="0" lvl="0" indent="0" algn="ctr" defTabSz="8255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kumimoji="0" sz="3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 Neue Medium"/>
              <a:sym typeface="Helvetica Neue Medium"/>
            </a:endParaRPr>
          </a:p>
        </p:txBody>
      </p:sp>
      <p:sp>
        <p:nvSpPr>
          <p:cNvPr id="303" name="TextBox 5"/>
          <p:cNvSpPr txBox="1"/>
          <p:nvPr/>
        </p:nvSpPr>
        <p:spPr>
          <a:xfrm>
            <a:off x="22947283" y="941960"/>
            <a:ext cx="1027799" cy="558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 defTabSz="914400">
              <a:spcBef>
                <a:spcPts val="1000"/>
              </a:spcBef>
              <a:defRPr sz="3000">
                <a:solidFill>
                  <a:srgbClr val="8D49FF"/>
                </a:solidFill>
                <a:latin typeface="Verdana"/>
                <a:ea typeface="Verdana"/>
                <a:cs typeface="Verdana"/>
                <a:sym typeface="Verdana"/>
              </a:defRPr>
            </a:lvl1pPr>
          </a:lstStyle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3000" b="0" i="0" u="none" strike="noStrike" kern="0" cap="none" spc="0" normalizeH="0" baseline="0" noProof="0">
                <a:ln>
                  <a:noFill/>
                </a:ln>
                <a:solidFill>
                  <a:srgbClr val="8D49FF"/>
                </a:solidFill>
                <a:effectLst/>
                <a:uLnTx/>
                <a:uFillTx/>
                <a:latin typeface="Verdana"/>
                <a:ea typeface="Verdana"/>
                <a:sym typeface="Verdana"/>
              </a:rPr>
              <a:t> -  &gt;</a:t>
            </a:r>
          </a:p>
        </p:txBody>
      </p:sp>
      <p:sp>
        <p:nvSpPr>
          <p:cNvPr id="304" name="Проверка благонадежности контрагентов"/>
          <p:cNvSpPr txBox="1"/>
          <p:nvPr/>
        </p:nvSpPr>
        <p:spPr>
          <a:xfrm>
            <a:off x="153432" y="1771023"/>
            <a:ext cx="22500224" cy="222522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/>
          <a:p>
            <a:pPr marL="0" marR="0" lvl="0" indent="0" algn="ctr" defTabSz="914400" rtl="0" eaLnBrk="1" fontAlgn="auto" latinLnBrk="0" hangingPunct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200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defRPr>
            </a:pPr>
            <a:r>
              <a:rPr kumimoji="0" lang="ru-RU" sz="7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/>
                <a:ea typeface="Verdana"/>
                <a:sym typeface="Verdana"/>
              </a:rPr>
              <a:t>Конструктор способов </a:t>
            </a:r>
          </a:p>
          <a:p>
            <a:pPr marL="0" marR="0" lvl="0" indent="0" algn="ctr" defTabSz="914400" rtl="0" eaLnBrk="1" fontAlgn="auto" latinLnBrk="0" hangingPunct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200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defRPr>
            </a:pPr>
            <a:r>
              <a:rPr kumimoji="0" lang="ru-RU" sz="7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/>
                <a:ea typeface="Verdana"/>
                <a:sym typeface="Verdana"/>
              </a:rPr>
              <a:t>закупок</a:t>
            </a:r>
            <a:endParaRPr kumimoji="0" sz="72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/>
              <a:ea typeface="Verdana"/>
              <a:sym typeface="Verdana"/>
            </a:endParaRPr>
          </a:p>
        </p:txBody>
      </p:sp>
      <p:sp>
        <p:nvSpPr>
          <p:cNvPr id="305" name="TextBox 5"/>
          <p:cNvSpPr txBox="1"/>
          <p:nvPr/>
        </p:nvSpPr>
        <p:spPr>
          <a:xfrm>
            <a:off x="7330062" y="5301162"/>
            <a:ext cx="8146964" cy="127214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>
            <a:lvl1pPr defTabSz="914400">
              <a:spcBef>
                <a:spcPts val="1000"/>
              </a:spcBef>
              <a:defRPr sz="3800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defRPr>
            </a:lvl1pPr>
          </a:lstStyle>
          <a:p>
            <a:pPr marL="0" marR="0" lvl="0" indent="0" algn="ctr" defTabSz="914400" rtl="0" eaLnBrk="1" fontAlgn="auto" latinLnBrk="0" hangingPunct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/>
                <a:ea typeface="Verdana"/>
                <a:sym typeface="Verdana"/>
              </a:rPr>
              <a:t>Легко настроить под Ваше Положение о закупках</a:t>
            </a:r>
            <a:endParaRPr kumimoji="0" sz="3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/>
              <a:ea typeface="Verdana"/>
              <a:sym typeface="Verdana"/>
            </a:endParaRPr>
          </a:p>
        </p:txBody>
      </p:sp>
      <p:sp>
        <p:nvSpPr>
          <p:cNvPr id="308" name="TextBox 5"/>
          <p:cNvSpPr txBox="1"/>
          <p:nvPr/>
        </p:nvSpPr>
        <p:spPr>
          <a:xfrm>
            <a:off x="1371131" y="8661824"/>
            <a:ext cx="3826756" cy="97232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defTabSz="914400">
              <a:spcBef>
                <a:spcPts val="1000"/>
              </a:spcBef>
              <a:defRPr sz="2800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1pPr>
          </a:lstStyle>
          <a:p>
            <a:pPr marL="0" marR="0" lvl="0" indent="0" algn="ctr" defTabSz="914400" rtl="0" eaLnBrk="1" fontAlgn="auto" latinLnBrk="0" hangingPunct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2800" b="0" i="0" u="none" strike="noStrike" kern="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/>
                <a:ea typeface="Verdana"/>
                <a:sym typeface="Verdana"/>
              </a:rPr>
              <a:t>Массовы</a:t>
            </a:r>
            <a:r>
              <a:rPr kumimoji="0" lang="ru-RU" sz="2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/>
                <a:ea typeface="Verdana"/>
                <a:sym typeface="Verdana"/>
              </a:rPr>
              <a:t>й</a:t>
            </a:r>
            <a:r>
              <a:rPr kumimoji="0" sz="2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/>
                <a:ea typeface="Verdana"/>
                <a:sym typeface="Verdana"/>
              </a:rPr>
              <a:t> </a:t>
            </a:r>
            <a:r>
              <a:rPr kumimoji="0" sz="2800" b="0" i="0" u="none" strike="noStrike" kern="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/>
                <a:ea typeface="Verdana"/>
                <a:sym typeface="Verdana"/>
              </a:rPr>
              <a:t>адрес</a:t>
            </a:r>
            <a:r>
              <a:rPr kumimoji="0" sz="2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/>
                <a:ea typeface="Verdana"/>
                <a:sym typeface="Verdana"/>
              </a:rPr>
              <a:t> </a:t>
            </a:r>
            <a:r>
              <a:rPr kumimoji="0" sz="2800" b="0" i="0" u="none" strike="noStrike" kern="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/>
                <a:ea typeface="Verdana"/>
                <a:sym typeface="Verdana"/>
              </a:rPr>
              <a:t>регистрации</a:t>
            </a:r>
            <a:r>
              <a:rPr kumimoji="0" sz="2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/>
                <a:ea typeface="Verdana"/>
                <a:sym typeface="Verdana"/>
              </a:rPr>
              <a:t> </a:t>
            </a:r>
          </a:p>
        </p:txBody>
      </p:sp>
      <p:sp>
        <p:nvSpPr>
          <p:cNvPr id="309" name="TextBox 5"/>
          <p:cNvSpPr txBox="1"/>
          <p:nvPr/>
        </p:nvSpPr>
        <p:spPr>
          <a:xfrm>
            <a:off x="6638388" y="8665384"/>
            <a:ext cx="3826757" cy="965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defTabSz="914400">
              <a:spcBef>
                <a:spcPts val="1000"/>
              </a:spcBef>
              <a:defRPr sz="2800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1pPr>
          </a:lstStyle>
          <a:p>
            <a:pPr marL="0" marR="0" lvl="0" indent="0" algn="ctr" defTabSz="914400" rtl="0" eaLnBrk="1" fontAlgn="auto" latinLnBrk="0" hangingPunct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2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/>
                <a:ea typeface="Verdana"/>
                <a:sym typeface="Verdana"/>
              </a:rPr>
              <a:t>Дисквалифициро-ванные лица </a:t>
            </a:r>
          </a:p>
        </p:txBody>
      </p:sp>
      <p:sp>
        <p:nvSpPr>
          <p:cNvPr id="310" name="TextBox 5"/>
          <p:cNvSpPr txBox="1"/>
          <p:nvPr/>
        </p:nvSpPr>
        <p:spPr>
          <a:xfrm>
            <a:off x="11905646" y="8665384"/>
            <a:ext cx="3826757" cy="965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defTabSz="914400">
              <a:spcBef>
                <a:spcPts val="1000"/>
              </a:spcBef>
              <a:defRPr sz="2800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1pPr>
          </a:lstStyle>
          <a:p>
            <a:pPr marL="0" marR="0" lvl="0" indent="0" algn="ctr" defTabSz="914400" rtl="0" eaLnBrk="1" fontAlgn="auto" latinLnBrk="0" hangingPunct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2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/>
                <a:ea typeface="Verdana"/>
                <a:sym typeface="Verdana"/>
              </a:rPr>
              <a:t>Налоговые задолженности </a:t>
            </a:r>
          </a:p>
        </p:txBody>
      </p:sp>
      <p:sp>
        <p:nvSpPr>
          <p:cNvPr id="311" name="TextBox 5"/>
          <p:cNvSpPr txBox="1"/>
          <p:nvPr/>
        </p:nvSpPr>
        <p:spPr>
          <a:xfrm>
            <a:off x="17172903" y="8665384"/>
            <a:ext cx="3826757" cy="965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defTabSz="914400">
              <a:spcBef>
                <a:spcPts val="1000"/>
              </a:spcBef>
              <a:defRPr sz="2800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1pPr>
          </a:lstStyle>
          <a:p>
            <a:pPr marL="0" marR="0" lvl="0" indent="0" algn="ctr" defTabSz="914400" rtl="0" eaLnBrk="1" fontAlgn="auto" latinLnBrk="0" hangingPunct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2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/>
                <a:ea typeface="Verdana"/>
                <a:sym typeface="Verdana"/>
              </a:rPr>
              <a:t>Недостоверные сведения </a:t>
            </a:r>
          </a:p>
        </p:txBody>
      </p:sp>
      <p:sp>
        <p:nvSpPr>
          <p:cNvPr id="312" name="TextBox 5"/>
          <p:cNvSpPr txBox="1"/>
          <p:nvPr/>
        </p:nvSpPr>
        <p:spPr>
          <a:xfrm>
            <a:off x="3740810" y="11533292"/>
            <a:ext cx="3826757" cy="965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defTabSz="914400">
              <a:spcBef>
                <a:spcPts val="1000"/>
              </a:spcBef>
              <a:defRPr sz="2800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1pPr>
          </a:lstStyle>
          <a:p>
            <a:pPr marL="0" marR="0" lvl="0" indent="0" algn="ctr" defTabSz="914400" rtl="0" eaLnBrk="1" fontAlgn="auto" latinLnBrk="0" hangingPunct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2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/>
                <a:ea typeface="Verdana"/>
                <a:sym typeface="Verdana"/>
              </a:rPr>
              <a:t>Убыточность и банкротство </a:t>
            </a:r>
          </a:p>
        </p:txBody>
      </p:sp>
      <p:sp>
        <p:nvSpPr>
          <p:cNvPr id="313" name="TextBox 5"/>
          <p:cNvSpPr txBox="1"/>
          <p:nvPr/>
        </p:nvSpPr>
        <p:spPr>
          <a:xfrm>
            <a:off x="14821112" y="11533292"/>
            <a:ext cx="3826757" cy="965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marL="0" marR="0" lvl="0" indent="0" algn="ctr" defTabSz="914400" rtl="0" eaLnBrk="1" fontAlgn="auto" latinLnBrk="0" hangingPunct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800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pPr>
            <a:r>
              <a:rPr kumimoji="0" sz="2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/>
                <a:ea typeface="Verdana"/>
                <a:sym typeface="Verdana"/>
              </a:rPr>
              <a:t>Арбитражные</a:t>
            </a:r>
            <a:br>
              <a:rPr kumimoji="0" sz="2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/>
                <a:ea typeface="Verdana"/>
                <a:sym typeface="Verdana"/>
              </a:rPr>
            </a:br>
            <a:r>
              <a:rPr kumimoji="0" sz="2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/>
                <a:ea typeface="Verdana"/>
                <a:sym typeface="Verdana"/>
              </a:rPr>
              <a:t>дела </a:t>
            </a:r>
          </a:p>
        </p:txBody>
      </p:sp>
      <p:sp>
        <p:nvSpPr>
          <p:cNvPr id="314" name="TextBox 5"/>
          <p:cNvSpPr txBox="1"/>
          <p:nvPr/>
        </p:nvSpPr>
        <p:spPr>
          <a:xfrm>
            <a:off x="8818974" y="11533292"/>
            <a:ext cx="5071570" cy="1397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/>
          <a:p>
            <a:pPr marL="0" marR="0" lvl="0" indent="0" algn="ctr" defTabSz="914400" rtl="0" eaLnBrk="1" fontAlgn="auto" latinLnBrk="0" hangingPunct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800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pPr>
            <a:r>
              <a:rPr kumimoji="0" sz="2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/>
                <a:ea typeface="Verdana"/>
                <a:sym typeface="Verdana"/>
              </a:rPr>
              <a:t>Статистика участия</a:t>
            </a:r>
            <a:br>
              <a:rPr kumimoji="0" sz="2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/>
                <a:ea typeface="Verdana"/>
                <a:sym typeface="Verdana"/>
              </a:rPr>
            </a:br>
            <a:r>
              <a:rPr kumimoji="0" sz="2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/>
                <a:ea typeface="Verdana"/>
                <a:sym typeface="Verdana"/>
              </a:rPr>
              <a:t>в закупках и исполнения госконтрактов </a:t>
            </a:r>
          </a:p>
        </p:txBody>
      </p:sp>
      <p:sp>
        <p:nvSpPr>
          <p:cNvPr id="316" name="Rounded Rectangle"/>
          <p:cNvSpPr/>
          <p:nvPr/>
        </p:nvSpPr>
        <p:spPr>
          <a:xfrm rot="2700000">
            <a:off x="3184114" y="7994701"/>
            <a:ext cx="200790" cy="200790"/>
          </a:xfrm>
          <a:prstGeom prst="roundRect">
            <a:avLst>
              <a:gd name="adj" fmla="val 21163"/>
            </a:avLst>
          </a:prstGeom>
          <a:solidFill>
            <a:srgbClr val="FFFFFF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marL="0" marR="0" lvl="0" indent="0" algn="ctr" defTabSz="8255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kumimoji="0" sz="3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 Neue Medium"/>
              <a:sym typeface="Helvetica Neue Medium"/>
            </a:endParaRPr>
          </a:p>
        </p:txBody>
      </p:sp>
      <p:sp>
        <p:nvSpPr>
          <p:cNvPr id="317" name="Rounded Rectangle"/>
          <p:cNvSpPr/>
          <p:nvPr/>
        </p:nvSpPr>
        <p:spPr>
          <a:xfrm rot="2700000">
            <a:off x="8378109" y="7994701"/>
            <a:ext cx="200790" cy="200790"/>
          </a:xfrm>
          <a:prstGeom prst="roundRect">
            <a:avLst>
              <a:gd name="adj" fmla="val 21163"/>
            </a:avLst>
          </a:prstGeom>
          <a:solidFill>
            <a:srgbClr val="FFFFFF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marL="0" marR="0" lvl="0" indent="0" algn="ctr" defTabSz="8255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kumimoji="0" sz="3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 Neue Medium"/>
              <a:sym typeface="Helvetica Neue Medium"/>
            </a:endParaRPr>
          </a:p>
        </p:txBody>
      </p:sp>
      <p:sp>
        <p:nvSpPr>
          <p:cNvPr id="318" name="Rounded Rectangle"/>
          <p:cNvSpPr/>
          <p:nvPr/>
        </p:nvSpPr>
        <p:spPr>
          <a:xfrm rot="2700000">
            <a:off x="13718629" y="7994701"/>
            <a:ext cx="200789" cy="200790"/>
          </a:xfrm>
          <a:prstGeom prst="roundRect">
            <a:avLst>
              <a:gd name="adj" fmla="val 21163"/>
            </a:avLst>
          </a:prstGeom>
          <a:solidFill>
            <a:srgbClr val="FFFFFF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marL="0" marR="0" lvl="0" indent="0" algn="ctr" defTabSz="8255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kumimoji="0" sz="3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 Neue Medium"/>
              <a:sym typeface="Helvetica Neue Medium"/>
            </a:endParaRPr>
          </a:p>
        </p:txBody>
      </p:sp>
      <p:sp>
        <p:nvSpPr>
          <p:cNvPr id="319" name="Rounded Rectangle"/>
          <p:cNvSpPr/>
          <p:nvPr/>
        </p:nvSpPr>
        <p:spPr>
          <a:xfrm rot="2700000">
            <a:off x="18985887" y="7994701"/>
            <a:ext cx="200790" cy="200790"/>
          </a:xfrm>
          <a:prstGeom prst="roundRect">
            <a:avLst>
              <a:gd name="adj" fmla="val 21163"/>
            </a:avLst>
          </a:prstGeom>
          <a:solidFill>
            <a:srgbClr val="FFFFFF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marL="0" marR="0" lvl="0" indent="0" algn="ctr" defTabSz="8255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kumimoji="0" sz="3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 Neue Medium"/>
              <a:sym typeface="Helvetica Neue Medium"/>
            </a:endParaRPr>
          </a:p>
        </p:txBody>
      </p:sp>
      <p:sp>
        <p:nvSpPr>
          <p:cNvPr id="320" name="Rounded Rectangle"/>
          <p:cNvSpPr/>
          <p:nvPr/>
        </p:nvSpPr>
        <p:spPr>
          <a:xfrm rot="2700000">
            <a:off x="16634096" y="10696136"/>
            <a:ext cx="200789" cy="200789"/>
          </a:xfrm>
          <a:prstGeom prst="roundRect">
            <a:avLst>
              <a:gd name="adj" fmla="val 21163"/>
            </a:avLst>
          </a:prstGeom>
          <a:solidFill>
            <a:srgbClr val="FFFFFF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marL="0" marR="0" lvl="0" indent="0" algn="ctr" defTabSz="8255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kumimoji="0" sz="3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 Neue Medium"/>
              <a:sym typeface="Helvetica Neue Medium"/>
            </a:endParaRPr>
          </a:p>
        </p:txBody>
      </p:sp>
      <p:sp>
        <p:nvSpPr>
          <p:cNvPr id="321" name="Rounded Rectangle"/>
          <p:cNvSpPr/>
          <p:nvPr/>
        </p:nvSpPr>
        <p:spPr>
          <a:xfrm rot="2700000">
            <a:off x="11085000" y="10696136"/>
            <a:ext cx="200790" cy="200789"/>
          </a:xfrm>
          <a:prstGeom prst="roundRect">
            <a:avLst>
              <a:gd name="adj" fmla="val 21163"/>
            </a:avLst>
          </a:prstGeom>
          <a:solidFill>
            <a:srgbClr val="FFFFFF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marL="0" marR="0" lvl="0" indent="0" algn="ctr" defTabSz="8255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kumimoji="0" sz="3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 Neue Medium"/>
              <a:sym typeface="Helvetica Neue Medium"/>
            </a:endParaRPr>
          </a:p>
        </p:txBody>
      </p:sp>
      <p:sp>
        <p:nvSpPr>
          <p:cNvPr id="322" name="Rounded Rectangle"/>
          <p:cNvSpPr/>
          <p:nvPr/>
        </p:nvSpPr>
        <p:spPr>
          <a:xfrm rot="2700000">
            <a:off x="5553793" y="10696136"/>
            <a:ext cx="200790" cy="200789"/>
          </a:xfrm>
          <a:prstGeom prst="roundRect">
            <a:avLst>
              <a:gd name="adj" fmla="val 21163"/>
            </a:avLst>
          </a:prstGeom>
          <a:solidFill>
            <a:srgbClr val="FFFFFF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marL="0" marR="0" lvl="0" indent="0" algn="ctr" defTabSz="8255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kumimoji="0" sz="3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 Neue Medium"/>
              <a:sym typeface="Helvetica Neue Medium"/>
            </a:endParaRP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DC51B8A6-7DD9-5D0F-DF90-A86B3271A55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72082" y="68531"/>
            <a:ext cx="1596759" cy="13578937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6F6FF67B-08B6-3D9A-DD1F-272D878A3AF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6312" y="7208590"/>
            <a:ext cx="22422126" cy="10198630"/>
          </a:xfrm>
          <a:prstGeom prst="rect">
            <a:avLst/>
          </a:prstGeom>
        </p:spPr>
      </p:pic>
      <p:sp>
        <p:nvSpPr>
          <p:cNvPr id="307" name="Rectangle"/>
          <p:cNvSpPr/>
          <p:nvPr/>
        </p:nvSpPr>
        <p:spPr>
          <a:xfrm>
            <a:off x="39692" y="6989204"/>
            <a:ext cx="22723587" cy="6718023"/>
          </a:xfrm>
          <a:prstGeom prst="rect">
            <a:avLst/>
          </a:prstGeom>
          <a:solidFill>
            <a:srgbClr val="381080">
              <a:alpha val="83141"/>
            </a:srgbClr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marL="0" marR="0" lvl="0" indent="0" algn="ctr" defTabSz="8255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kumimoji="0" sz="3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 Neue Medium"/>
              <a:sym typeface="Helvetica Neue Medium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46B14B1-ADB7-8835-18B0-D8C0AD4E91A8}"/>
              </a:ext>
            </a:extLst>
          </p:cNvPr>
          <p:cNvSpPr txBox="1"/>
          <p:nvPr/>
        </p:nvSpPr>
        <p:spPr>
          <a:xfrm>
            <a:off x="8163733" y="11087379"/>
            <a:ext cx="5655290" cy="157992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50800" tIns="50800" rIns="50800" bIns="50800" anchor="ctr">
            <a:spAutoFit/>
          </a:bodyPr>
          <a:lstStyle>
            <a:lvl1pPr defTabSz="914400">
              <a:spcBef>
                <a:spcPts val="1000"/>
              </a:spcBef>
              <a:defRPr sz="2800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1pPr>
          </a:lstStyle>
          <a:p>
            <a:r>
              <a:rPr lang="ru-RU" sz="3200" dirty="0"/>
              <a:t>На ЭТП РАД </a:t>
            </a:r>
            <a:r>
              <a:rPr lang="ru-RU" sz="3200" b="1" dirty="0"/>
              <a:t>более 1000 вариаций</a:t>
            </a:r>
            <a:r>
              <a:rPr lang="ru-RU" sz="3200" dirty="0"/>
              <a:t> проведения закупочных процедур</a:t>
            </a:r>
            <a:endParaRPr sz="3200" dirty="0"/>
          </a:p>
        </p:txBody>
      </p:sp>
      <p:sp>
        <p:nvSpPr>
          <p:cNvPr id="7" name="TextBox 5">
            <a:extLst>
              <a:ext uri="{FF2B5EF4-FFF2-40B4-BE49-F238E27FC236}">
                <a16:creationId xmlns:a16="http://schemas.microsoft.com/office/drawing/2014/main" id="{4A5B255B-E4BC-1B16-CAFB-D0AA48EB616C}"/>
              </a:ext>
            </a:extLst>
          </p:cNvPr>
          <p:cNvSpPr txBox="1"/>
          <p:nvPr/>
        </p:nvSpPr>
        <p:spPr>
          <a:xfrm>
            <a:off x="14841089" y="8843389"/>
            <a:ext cx="7376044" cy="207236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50800" tIns="50800" rIns="50800" bIns="50800" anchor="ctr">
            <a:spAutoFit/>
          </a:bodyPr>
          <a:lstStyle>
            <a:lvl1pPr defTabSz="914400">
              <a:spcBef>
                <a:spcPts val="1000"/>
              </a:spcBef>
              <a:defRPr sz="2800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1pPr>
          </a:lstStyle>
          <a:p>
            <a:r>
              <a:rPr lang="ru-RU" sz="3200" dirty="0"/>
              <a:t>Различные виды </a:t>
            </a:r>
            <a:r>
              <a:rPr lang="ru-RU" sz="3200" b="1" dirty="0"/>
              <a:t>ПКО/протоколов/переторжек </a:t>
            </a:r>
            <a:r>
              <a:rPr lang="ru-RU" sz="3200" dirty="0"/>
              <a:t>позволит провести любую закупку</a:t>
            </a:r>
            <a:endParaRPr sz="3200" dirty="0"/>
          </a:p>
        </p:txBody>
      </p:sp>
      <p:sp>
        <p:nvSpPr>
          <p:cNvPr id="8" name="TextBox 5">
            <a:extLst>
              <a:ext uri="{FF2B5EF4-FFF2-40B4-BE49-F238E27FC236}">
                <a16:creationId xmlns:a16="http://schemas.microsoft.com/office/drawing/2014/main" id="{A65D187D-2848-2C2C-4B53-772A7587F3B0}"/>
              </a:ext>
            </a:extLst>
          </p:cNvPr>
          <p:cNvSpPr txBox="1"/>
          <p:nvPr/>
        </p:nvSpPr>
        <p:spPr>
          <a:xfrm>
            <a:off x="170908" y="8830972"/>
            <a:ext cx="6305046" cy="207236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50800" tIns="50800" rIns="50800" bIns="50800">
            <a:spAutoFit/>
          </a:bodyPr>
          <a:lstStyle/>
          <a:p>
            <a:pPr defTabSz="914400">
              <a:spcBef>
                <a:spcPts val="1000"/>
              </a:spcBef>
              <a:defRPr sz="2800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pPr>
            <a:r>
              <a:rPr lang="ru-RU" sz="3200" b="1" dirty="0"/>
              <a:t>Настройка ЛК специалистами ЭТП РАД </a:t>
            </a:r>
            <a:r>
              <a:rPr lang="ru-RU" sz="3200" dirty="0"/>
              <a:t>сокращает трудозатраты со стороны заказчика</a:t>
            </a:r>
            <a:endParaRPr sz="3200" dirty="0"/>
          </a:p>
        </p:txBody>
      </p:sp>
      <p:pic>
        <p:nvPicPr>
          <p:cNvPr id="12" name="Image" descr="Image">
            <a:extLst>
              <a:ext uri="{FF2B5EF4-FFF2-40B4-BE49-F238E27FC236}">
                <a16:creationId xmlns:a16="http://schemas.microsoft.com/office/drawing/2014/main" id="{9FEFC988-264E-0F5B-8288-403DF1ECF355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15758" y="4354833"/>
            <a:ext cx="2775572" cy="416562"/>
          </a:xfrm>
          <a:prstGeom prst="rect">
            <a:avLst/>
          </a:prstGeom>
          <a:ln w="12700">
            <a:miter lim="400000"/>
          </a:ln>
        </p:spPr>
      </p:pic>
      <p:sp>
        <p:nvSpPr>
          <p:cNvPr id="13" name="Star">
            <a:extLst>
              <a:ext uri="{FF2B5EF4-FFF2-40B4-BE49-F238E27FC236}">
                <a16:creationId xmlns:a16="http://schemas.microsoft.com/office/drawing/2014/main" id="{0AF172B3-7CDA-3AF7-8381-5753832D3F21}"/>
              </a:ext>
            </a:extLst>
          </p:cNvPr>
          <p:cNvSpPr/>
          <p:nvPr/>
        </p:nvSpPr>
        <p:spPr>
          <a:xfrm>
            <a:off x="3198958" y="8320539"/>
            <a:ext cx="322736" cy="306941"/>
          </a:xfrm>
          <a:prstGeom prst="star5">
            <a:avLst>
              <a:gd name="adj" fmla="val 24379"/>
              <a:gd name="hf" fmla="val 105146"/>
              <a:gd name="vf" fmla="val 110557"/>
            </a:avLst>
          </a:prstGeom>
          <a:solidFill>
            <a:srgbClr val="FFFFFF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14" name="Star">
            <a:extLst>
              <a:ext uri="{FF2B5EF4-FFF2-40B4-BE49-F238E27FC236}">
                <a16:creationId xmlns:a16="http://schemas.microsoft.com/office/drawing/2014/main" id="{9B176647-EF6C-ACD3-472E-4B8D7BE2C518}"/>
              </a:ext>
            </a:extLst>
          </p:cNvPr>
          <p:cNvSpPr/>
          <p:nvPr/>
        </p:nvSpPr>
        <p:spPr>
          <a:xfrm>
            <a:off x="10878876" y="10517275"/>
            <a:ext cx="322736" cy="306941"/>
          </a:xfrm>
          <a:prstGeom prst="star5">
            <a:avLst>
              <a:gd name="adj" fmla="val 24379"/>
              <a:gd name="hf" fmla="val 105146"/>
              <a:gd name="vf" fmla="val 110557"/>
            </a:avLst>
          </a:prstGeom>
          <a:solidFill>
            <a:srgbClr val="FFFFFF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15" name="Star">
            <a:extLst>
              <a:ext uri="{FF2B5EF4-FFF2-40B4-BE49-F238E27FC236}">
                <a16:creationId xmlns:a16="http://schemas.microsoft.com/office/drawing/2014/main" id="{8E868F67-7A23-EE06-44D2-4B901B4484C8}"/>
              </a:ext>
            </a:extLst>
          </p:cNvPr>
          <p:cNvSpPr/>
          <p:nvPr/>
        </p:nvSpPr>
        <p:spPr>
          <a:xfrm>
            <a:off x="18375020" y="8320538"/>
            <a:ext cx="322736" cy="306941"/>
          </a:xfrm>
          <a:prstGeom prst="star5">
            <a:avLst>
              <a:gd name="adj" fmla="val 24379"/>
              <a:gd name="hf" fmla="val 105146"/>
              <a:gd name="vf" fmla="val 110557"/>
            </a:avLst>
          </a:prstGeom>
          <a:solidFill>
            <a:srgbClr val="FFFFFF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</p:spTree>
  </p:cSld>
  <p:clrMapOvr>
    <a:masterClrMapping/>
  </p:clrMapOvr>
  <p:transition spd="med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9" name="TextBox 5"/>
          <p:cNvSpPr txBox="1"/>
          <p:nvPr/>
        </p:nvSpPr>
        <p:spPr>
          <a:xfrm>
            <a:off x="9065606" y="815323"/>
            <a:ext cx="4937217" cy="62581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50800" tIns="50800" rIns="50800" bIns="50800" anchor="ctr">
            <a:spAutoFit/>
          </a:bodyPr>
          <a:lstStyle>
            <a:lvl1pPr algn="l" defTabSz="914400">
              <a:spcBef>
                <a:spcPts val="1000"/>
              </a:spcBef>
              <a:defRPr sz="3400">
                <a:solidFill>
                  <a:srgbClr val="5A1DB6"/>
                </a:solidFill>
                <a:latin typeface="Verdana"/>
                <a:ea typeface="Verdana"/>
                <a:cs typeface="Verdana"/>
                <a:sym typeface="Verdana"/>
              </a:defRPr>
            </a:lvl1pPr>
          </a:lstStyle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400" b="0" i="0" u="none" strike="noStrike" kern="0" cap="none" spc="0" normalizeH="0" baseline="0" noProof="0" dirty="0">
                <a:ln>
                  <a:noFill/>
                </a:ln>
                <a:solidFill>
                  <a:srgbClr val="5A1DB6"/>
                </a:solidFill>
                <a:effectLst/>
                <a:uLnTx/>
                <a:uFillTx/>
                <a:latin typeface="Verdana"/>
                <a:ea typeface="Verdana"/>
                <a:sym typeface="Verdana"/>
              </a:rPr>
              <a:t>Функционал ЭТП РАД</a:t>
            </a:r>
            <a:endParaRPr kumimoji="0" sz="3400" b="0" i="0" u="none" strike="noStrike" kern="0" cap="none" spc="0" normalizeH="0" baseline="0" noProof="0" dirty="0">
              <a:ln>
                <a:noFill/>
              </a:ln>
              <a:solidFill>
                <a:srgbClr val="5A1DB6"/>
              </a:solidFill>
              <a:effectLst/>
              <a:uLnTx/>
              <a:uFillTx/>
              <a:latin typeface="Verdana"/>
              <a:ea typeface="Verdana"/>
              <a:sym typeface="Verdana"/>
            </a:endParaRPr>
          </a:p>
        </p:txBody>
      </p:sp>
      <p:sp>
        <p:nvSpPr>
          <p:cNvPr id="300" name="TextBox 5"/>
          <p:cNvSpPr txBox="1"/>
          <p:nvPr/>
        </p:nvSpPr>
        <p:spPr>
          <a:xfrm>
            <a:off x="22947283" y="12307905"/>
            <a:ext cx="1027799" cy="558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 defTabSz="914400">
              <a:spcBef>
                <a:spcPts val="1000"/>
              </a:spcBef>
              <a:defRPr sz="3000">
                <a:solidFill>
                  <a:srgbClr val="8D49FF"/>
                </a:solidFill>
                <a:latin typeface="Verdana"/>
                <a:ea typeface="Verdana"/>
                <a:cs typeface="Verdana"/>
                <a:sym typeface="Verdana"/>
              </a:defRPr>
            </a:lvl1pPr>
          </a:lstStyle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3000" b="0" i="0" u="none" strike="noStrike" kern="0" cap="none" spc="0" normalizeH="0" baseline="0" noProof="0">
                <a:ln>
                  <a:noFill/>
                </a:ln>
                <a:solidFill>
                  <a:srgbClr val="8D49FF"/>
                </a:solidFill>
                <a:effectLst/>
                <a:uLnTx/>
                <a:uFillTx/>
                <a:latin typeface="Verdana"/>
                <a:ea typeface="Verdana"/>
                <a:sym typeface="Verdana"/>
              </a:rPr>
              <a:t> -  &gt;</a:t>
            </a:r>
          </a:p>
        </p:txBody>
      </p:sp>
      <p:sp>
        <p:nvSpPr>
          <p:cNvPr id="301" name="Line"/>
          <p:cNvSpPr/>
          <p:nvPr/>
        </p:nvSpPr>
        <p:spPr>
          <a:xfrm flipV="1">
            <a:off x="22700872" y="-17132"/>
            <a:ext cx="1" cy="13724359"/>
          </a:xfrm>
          <a:prstGeom prst="line">
            <a:avLst/>
          </a:prstGeom>
          <a:ln w="25400">
            <a:solidFill>
              <a:srgbClr val="5E5E5E">
                <a:alpha val="16918"/>
              </a:srgbClr>
            </a:solidFill>
            <a:miter lim="400000"/>
          </a:ln>
        </p:spPr>
        <p:txBody>
          <a:bodyPr lIns="0" tIns="0" rIns="0" bIns="0" anchor="ctr"/>
          <a:lstStyle/>
          <a:p>
            <a:pPr marL="0" marR="0" lvl="0" indent="0" algn="ctr" defTabSz="8255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kumimoji="0" sz="3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 Neue Medium"/>
              <a:sym typeface="Helvetica Neue Medium"/>
            </a:endParaRPr>
          </a:p>
        </p:txBody>
      </p:sp>
      <p:sp>
        <p:nvSpPr>
          <p:cNvPr id="302" name="Rounded Rectangle"/>
          <p:cNvSpPr/>
          <p:nvPr/>
        </p:nvSpPr>
        <p:spPr>
          <a:xfrm>
            <a:off x="8807740" y="758620"/>
            <a:ext cx="5527997" cy="730408"/>
          </a:xfrm>
          <a:prstGeom prst="roundRect">
            <a:avLst>
              <a:gd name="adj" fmla="val 25558"/>
            </a:avLst>
          </a:prstGeom>
          <a:ln w="25400">
            <a:solidFill>
              <a:srgbClr val="5A1DB6"/>
            </a:solidFill>
            <a:miter lim="400000"/>
          </a:ln>
        </p:spPr>
        <p:txBody>
          <a:bodyPr lIns="50800" tIns="50800" rIns="50800" bIns="50800" anchor="ctr"/>
          <a:lstStyle/>
          <a:p>
            <a:pPr marL="0" marR="0" lvl="0" indent="0" algn="ctr" defTabSz="8255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kumimoji="0" sz="3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 Neue Medium"/>
              <a:sym typeface="Helvetica Neue Medium"/>
            </a:endParaRPr>
          </a:p>
        </p:txBody>
      </p:sp>
      <p:sp>
        <p:nvSpPr>
          <p:cNvPr id="303" name="TextBox 5"/>
          <p:cNvSpPr txBox="1"/>
          <p:nvPr/>
        </p:nvSpPr>
        <p:spPr>
          <a:xfrm>
            <a:off x="22947283" y="941960"/>
            <a:ext cx="1027799" cy="558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 defTabSz="914400">
              <a:spcBef>
                <a:spcPts val="1000"/>
              </a:spcBef>
              <a:defRPr sz="3000">
                <a:solidFill>
                  <a:srgbClr val="8D49FF"/>
                </a:solidFill>
                <a:latin typeface="Verdana"/>
                <a:ea typeface="Verdana"/>
                <a:cs typeface="Verdana"/>
                <a:sym typeface="Verdana"/>
              </a:defRPr>
            </a:lvl1pPr>
          </a:lstStyle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3000" b="0" i="0" u="none" strike="noStrike" kern="0" cap="none" spc="0" normalizeH="0" baseline="0" noProof="0">
                <a:ln>
                  <a:noFill/>
                </a:ln>
                <a:solidFill>
                  <a:srgbClr val="8D49FF"/>
                </a:solidFill>
                <a:effectLst/>
                <a:uLnTx/>
                <a:uFillTx/>
                <a:latin typeface="Verdana"/>
                <a:ea typeface="Verdana"/>
                <a:sym typeface="Verdana"/>
              </a:rPr>
              <a:t> -  &gt;</a:t>
            </a:r>
          </a:p>
        </p:txBody>
      </p:sp>
      <p:sp>
        <p:nvSpPr>
          <p:cNvPr id="304" name="Проверка благонадежности контрагентов"/>
          <p:cNvSpPr txBox="1"/>
          <p:nvPr/>
        </p:nvSpPr>
        <p:spPr>
          <a:xfrm>
            <a:off x="153432" y="1771023"/>
            <a:ext cx="22500224" cy="109978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/>
          <a:p>
            <a:pPr marL="0" marR="0" lvl="0" indent="0" algn="ctr" defTabSz="914400" rtl="0" eaLnBrk="1" fontAlgn="auto" latinLnBrk="0" hangingPunct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200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defRPr>
            </a:pPr>
            <a:r>
              <a:rPr lang="ru-RU" sz="7200" dirty="0">
                <a:solidFill>
                  <a:srgbClr val="000000"/>
                </a:solidFill>
                <a:latin typeface="Verdana"/>
                <a:ea typeface="Verdana"/>
                <a:sym typeface="Verdana"/>
              </a:rPr>
              <a:t>Вариативная р</a:t>
            </a:r>
            <a:r>
              <a:rPr kumimoji="0" lang="ru-RU" sz="72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/>
                <a:ea typeface="Verdana"/>
                <a:sym typeface="Verdana"/>
              </a:rPr>
              <a:t>олевая</a:t>
            </a:r>
            <a:r>
              <a:rPr kumimoji="0" lang="ru-RU" sz="7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/>
                <a:ea typeface="Verdana"/>
                <a:sym typeface="Verdana"/>
              </a:rPr>
              <a:t> модель </a:t>
            </a:r>
            <a:endParaRPr kumimoji="0" sz="72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/>
              <a:ea typeface="Verdana"/>
              <a:sym typeface="Verdana"/>
            </a:endParaRPr>
          </a:p>
        </p:txBody>
      </p:sp>
      <p:sp>
        <p:nvSpPr>
          <p:cNvPr id="305" name="TextBox 5"/>
          <p:cNvSpPr txBox="1"/>
          <p:nvPr/>
        </p:nvSpPr>
        <p:spPr>
          <a:xfrm>
            <a:off x="7253893" y="4816165"/>
            <a:ext cx="8146964" cy="127214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>
            <a:lvl1pPr defTabSz="914400">
              <a:spcBef>
                <a:spcPts val="1000"/>
              </a:spcBef>
              <a:defRPr sz="3800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defRPr>
            </a:lvl1pPr>
          </a:lstStyle>
          <a:p>
            <a:pPr marL="0" marR="0" lvl="0" indent="0" algn="ctr" defTabSz="914400" rtl="0" eaLnBrk="1" fontAlgn="auto" latinLnBrk="0" hangingPunct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/>
                <a:ea typeface="Verdana"/>
                <a:sym typeface="Verdana"/>
              </a:rPr>
              <a:t>Легко настроить под Ваше Положение о закупках</a:t>
            </a:r>
            <a:endParaRPr kumimoji="0" sz="3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/>
              <a:ea typeface="Verdana"/>
              <a:sym typeface="Verdana"/>
            </a:endParaRPr>
          </a:p>
        </p:txBody>
      </p:sp>
      <p:sp>
        <p:nvSpPr>
          <p:cNvPr id="309" name="TextBox 5"/>
          <p:cNvSpPr txBox="1"/>
          <p:nvPr/>
        </p:nvSpPr>
        <p:spPr>
          <a:xfrm>
            <a:off x="6638388" y="8665384"/>
            <a:ext cx="3826757" cy="965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defTabSz="914400">
              <a:spcBef>
                <a:spcPts val="1000"/>
              </a:spcBef>
              <a:defRPr sz="2800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1pPr>
          </a:lstStyle>
          <a:p>
            <a:pPr marL="0" marR="0" lvl="0" indent="0" algn="ctr" defTabSz="914400" rtl="0" eaLnBrk="1" fontAlgn="auto" latinLnBrk="0" hangingPunct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2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/>
                <a:ea typeface="Verdana"/>
                <a:sym typeface="Verdana"/>
              </a:rPr>
              <a:t>Дисквалифициро-ванные лица </a:t>
            </a:r>
          </a:p>
        </p:txBody>
      </p:sp>
      <p:sp>
        <p:nvSpPr>
          <p:cNvPr id="310" name="TextBox 5"/>
          <p:cNvSpPr txBox="1"/>
          <p:nvPr/>
        </p:nvSpPr>
        <p:spPr>
          <a:xfrm>
            <a:off x="11905646" y="8665384"/>
            <a:ext cx="3826757" cy="965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defTabSz="914400">
              <a:spcBef>
                <a:spcPts val="1000"/>
              </a:spcBef>
              <a:defRPr sz="2800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1pPr>
          </a:lstStyle>
          <a:p>
            <a:pPr marL="0" marR="0" lvl="0" indent="0" algn="ctr" defTabSz="914400" rtl="0" eaLnBrk="1" fontAlgn="auto" latinLnBrk="0" hangingPunct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2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/>
                <a:ea typeface="Verdana"/>
                <a:sym typeface="Verdana"/>
              </a:rPr>
              <a:t>Налоговые задолженности </a:t>
            </a:r>
          </a:p>
        </p:txBody>
      </p:sp>
      <p:sp>
        <p:nvSpPr>
          <p:cNvPr id="311" name="TextBox 5"/>
          <p:cNvSpPr txBox="1"/>
          <p:nvPr/>
        </p:nvSpPr>
        <p:spPr>
          <a:xfrm>
            <a:off x="17172903" y="8665384"/>
            <a:ext cx="3826757" cy="965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defTabSz="914400">
              <a:spcBef>
                <a:spcPts val="1000"/>
              </a:spcBef>
              <a:defRPr sz="2800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1pPr>
          </a:lstStyle>
          <a:p>
            <a:pPr marL="0" marR="0" lvl="0" indent="0" algn="ctr" defTabSz="914400" rtl="0" eaLnBrk="1" fontAlgn="auto" latinLnBrk="0" hangingPunct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2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/>
                <a:ea typeface="Verdana"/>
                <a:sym typeface="Verdana"/>
              </a:rPr>
              <a:t>Недостоверные сведения </a:t>
            </a:r>
          </a:p>
        </p:txBody>
      </p:sp>
      <p:sp>
        <p:nvSpPr>
          <p:cNvPr id="312" name="TextBox 5"/>
          <p:cNvSpPr txBox="1"/>
          <p:nvPr/>
        </p:nvSpPr>
        <p:spPr>
          <a:xfrm>
            <a:off x="3740810" y="11533292"/>
            <a:ext cx="3826757" cy="965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defTabSz="914400">
              <a:spcBef>
                <a:spcPts val="1000"/>
              </a:spcBef>
              <a:defRPr sz="2800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1pPr>
          </a:lstStyle>
          <a:p>
            <a:pPr marL="0" marR="0" lvl="0" indent="0" algn="ctr" defTabSz="914400" rtl="0" eaLnBrk="1" fontAlgn="auto" latinLnBrk="0" hangingPunct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2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/>
                <a:ea typeface="Verdana"/>
                <a:sym typeface="Verdana"/>
              </a:rPr>
              <a:t>Убыточность и банкротство </a:t>
            </a:r>
          </a:p>
        </p:txBody>
      </p:sp>
      <p:sp>
        <p:nvSpPr>
          <p:cNvPr id="313" name="TextBox 5"/>
          <p:cNvSpPr txBox="1"/>
          <p:nvPr/>
        </p:nvSpPr>
        <p:spPr>
          <a:xfrm>
            <a:off x="14821112" y="11533292"/>
            <a:ext cx="3826757" cy="965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marL="0" marR="0" lvl="0" indent="0" algn="ctr" defTabSz="914400" rtl="0" eaLnBrk="1" fontAlgn="auto" latinLnBrk="0" hangingPunct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800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pPr>
            <a:r>
              <a:rPr kumimoji="0" sz="2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/>
                <a:ea typeface="Verdana"/>
                <a:sym typeface="Verdana"/>
              </a:rPr>
              <a:t>Арбитражные</a:t>
            </a:r>
            <a:br>
              <a:rPr kumimoji="0" sz="2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/>
                <a:ea typeface="Verdana"/>
                <a:sym typeface="Verdana"/>
              </a:rPr>
            </a:br>
            <a:r>
              <a:rPr kumimoji="0" sz="2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/>
                <a:ea typeface="Verdana"/>
                <a:sym typeface="Verdana"/>
              </a:rPr>
              <a:t>дела </a:t>
            </a:r>
          </a:p>
        </p:txBody>
      </p:sp>
      <p:sp>
        <p:nvSpPr>
          <p:cNvPr id="316" name="Rounded Rectangle"/>
          <p:cNvSpPr/>
          <p:nvPr/>
        </p:nvSpPr>
        <p:spPr>
          <a:xfrm rot="2700000">
            <a:off x="3184114" y="7994701"/>
            <a:ext cx="200790" cy="200790"/>
          </a:xfrm>
          <a:prstGeom prst="roundRect">
            <a:avLst>
              <a:gd name="adj" fmla="val 21163"/>
            </a:avLst>
          </a:prstGeom>
          <a:solidFill>
            <a:srgbClr val="FFFFFF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marL="0" marR="0" lvl="0" indent="0" algn="ctr" defTabSz="8255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kumimoji="0" sz="3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 Neue Medium"/>
              <a:sym typeface="Helvetica Neue Medium"/>
            </a:endParaRPr>
          </a:p>
        </p:txBody>
      </p:sp>
      <p:sp>
        <p:nvSpPr>
          <p:cNvPr id="317" name="Rounded Rectangle"/>
          <p:cNvSpPr/>
          <p:nvPr/>
        </p:nvSpPr>
        <p:spPr>
          <a:xfrm rot="2700000">
            <a:off x="8378109" y="7994701"/>
            <a:ext cx="200790" cy="200790"/>
          </a:xfrm>
          <a:prstGeom prst="roundRect">
            <a:avLst>
              <a:gd name="adj" fmla="val 21163"/>
            </a:avLst>
          </a:prstGeom>
          <a:solidFill>
            <a:srgbClr val="FFFFFF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marL="0" marR="0" lvl="0" indent="0" algn="ctr" defTabSz="8255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kumimoji="0" sz="3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 Neue Medium"/>
              <a:sym typeface="Helvetica Neue Medium"/>
            </a:endParaRPr>
          </a:p>
        </p:txBody>
      </p:sp>
      <p:sp>
        <p:nvSpPr>
          <p:cNvPr id="318" name="Rounded Rectangle"/>
          <p:cNvSpPr/>
          <p:nvPr/>
        </p:nvSpPr>
        <p:spPr>
          <a:xfrm rot="2700000">
            <a:off x="13718629" y="7994701"/>
            <a:ext cx="200789" cy="200790"/>
          </a:xfrm>
          <a:prstGeom prst="roundRect">
            <a:avLst>
              <a:gd name="adj" fmla="val 21163"/>
            </a:avLst>
          </a:prstGeom>
          <a:solidFill>
            <a:srgbClr val="FFFFFF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marL="0" marR="0" lvl="0" indent="0" algn="ctr" defTabSz="8255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kumimoji="0" sz="3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 Neue Medium"/>
              <a:sym typeface="Helvetica Neue Medium"/>
            </a:endParaRPr>
          </a:p>
        </p:txBody>
      </p:sp>
      <p:sp>
        <p:nvSpPr>
          <p:cNvPr id="319" name="Rounded Rectangle"/>
          <p:cNvSpPr/>
          <p:nvPr/>
        </p:nvSpPr>
        <p:spPr>
          <a:xfrm rot="2700000">
            <a:off x="18985887" y="7994701"/>
            <a:ext cx="200790" cy="200790"/>
          </a:xfrm>
          <a:prstGeom prst="roundRect">
            <a:avLst>
              <a:gd name="adj" fmla="val 21163"/>
            </a:avLst>
          </a:prstGeom>
          <a:solidFill>
            <a:srgbClr val="FFFFFF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marL="0" marR="0" lvl="0" indent="0" algn="ctr" defTabSz="8255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kumimoji="0" sz="3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 Neue Medium"/>
              <a:sym typeface="Helvetica Neue Medium"/>
            </a:endParaRPr>
          </a:p>
        </p:txBody>
      </p:sp>
      <p:sp>
        <p:nvSpPr>
          <p:cNvPr id="320" name="Rounded Rectangle"/>
          <p:cNvSpPr/>
          <p:nvPr/>
        </p:nvSpPr>
        <p:spPr>
          <a:xfrm rot="2700000">
            <a:off x="16634096" y="10696136"/>
            <a:ext cx="200789" cy="200789"/>
          </a:xfrm>
          <a:prstGeom prst="roundRect">
            <a:avLst>
              <a:gd name="adj" fmla="val 21163"/>
            </a:avLst>
          </a:prstGeom>
          <a:solidFill>
            <a:srgbClr val="FFFFFF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marL="0" marR="0" lvl="0" indent="0" algn="ctr" defTabSz="8255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kumimoji="0" sz="3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 Neue Medium"/>
              <a:sym typeface="Helvetica Neue Medium"/>
            </a:endParaRPr>
          </a:p>
        </p:txBody>
      </p:sp>
      <p:sp>
        <p:nvSpPr>
          <p:cNvPr id="321" name="Rounded Rectangle"/>
          <p:cNvSpPr/>
          <p:nvPr/>
        </p:nvSpPr>
        <p:spPr>
          <a:xfrm rot="2700000">
            <a:off x="11085000" y="10696136"/>
            <a:ext cx="200790" cy="200789"/>
          </a:xfrm>
          <a:prstGeom prst="roundRect">
            <a:avLst>
              <a:gd name="adj" fmla="val 21163"/>
            </a:avLst>
          </a:prstGeom>
          <a:solidFill>
            <a:srgbClr val="FFFFFF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marL="0" marR="0" lvl="0" indent="0" algn="ctr" defTabSz="8255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kumimoji="0" sz="3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 Neue Medium"/>
              <a:sym typeface="Helvetica Neue Medium"/>
            </a:endParaRPr>
          </a:p>
        </p:txBody>
      </p:sp>
      <p:sp>
        <p:nvSpPr>
          <p:cNvPr id="322" name="Rounded Rectangle"/>
          <p:cNvSpPr/>
          <p:nvPr/>
        </p:nvSpPr>
        <p:spPr>
          <a:xfrm rot="2700000">
            <a:off x="5553793" y="10696136"/>
            <a:ext cx="200790" cy="200789"/>
          </a:xfrm>
          <a:prstGeom prst="roundRect">
            <a:avLst>
              <a:gd name="adj" fmla="val 21163"/>
            </a:avLst>
          </a:prstGeom>
          <a:solidFill>
            <a:srgbClr val="FFFFFF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marL="0" marR="0" lvl="0" indent="0" algn="ctr" defTabSz="8255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kumimoji="0" sz="3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 Neue Medium"/>
              <a:sym typeface="Helvetica Neue Medium"/>
            </a:endParaRP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DC51B8A6-7DD9-5D0F-DF90-A86B3271A55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72082" y="68531"/>
            <a:ext cx="1596759" cy="13578937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446B14B1-ADB7-8835-18B0-D8C0AD4E91A8}"/>
              </a:ext>
            </a:extLst>
          </p:cNvPr>
          <p:cNvSpPr txBox="1"/>
          <p:nvPr/>
        </p:nvSpPr>
        <p:spPr>
          <a:xfrm>
            <a:off x="1053531" y="8514077"/>
            <a:ext cx="6160543" cy="157992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50800" tIns="50800" rIns="50800" bIns="50800" anchor="ctr">
            <a:spAutoFit/>
          </a:bodyPr>
          <a:lstStyle>
            <a:lvl1pPr defTabSz="914400">
              <a:spcBef>
                <a:spcPts val="1000"/>
              </a:spcBef>
              <a:defRPr sz="2800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1pPr>
          </a:lstStyle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3200" dirty="0">
                <a:solidFill>
                  <a:srgbClr val="5A1DB6"/>
                </a:solidFill>
              </a:rPr>
              <a:t>Прозрачный </a:t>
            </a:r>
            <a:r>
              <a:rPr lang="ru-RU" sz="3200" b="1" dirty="0">
                <a:solidFill>
                  <a:srgbClr val="5A1DB6"/>
                </a:solidFill>
              </a:rPr>
              <a:t>контроль </a:t>
            </a:r>
            <a:r>
              <a:rPr kumimoji="0" lang="ru-RU" sz="3200" b="1" i="0" u="none" strike="noStrike" kern="0" cap="none" spc="0" normalizeH="0" baseline="0" noProof="0" dirty="0">
                <a:ln>
                  <a:noFill/>
                </a:ln>
                <a:solidFill>
                  <a:srgbClr val="5A1DB6"/>
                </a:solidFill>
                <a:effectLst/>
                <a:uLnTx/>
                <a:uFillTx/>
                <a:latin typeface="Verdana"/>
                <a:ea typeface="Verdana"/>
                <a:sym typeface="Verdana"/>
              </a:rPr>
              <a:t>закупок </a:t>
            </a:r>
            <a:r>
              <a:rPr kumimoji="0" lang="ru-RU" sz="3200" b="0" i="0" u="none" strike="noStrike" kern="0" cap="none" spc="0" normalizeH="0" baseline="0" noProof="0" dirty="0">
                <a:ln>
                  <a:noFill/>
                </a:ln>
                <a:solidFill>
                  <a:srgbClr val="5A1DB6"/>
                </a:solidFill>
                <a:effectLst/>
                <a:uLnTx/>
                <a:uFillTx/>
                <a:latin typeface="Verdana"/>
                <a:ea typeface="Verdana"/>
                <a:sym typeface="Verdana"/>
              </a:rPr>
              <a:t>подведомственных организаций</a:t>
            </a:r>
            <a:endParaRPr kumimoji="0" sz="3200" b="0" i="0" u="none" strike="noStrike" kern="0" cap="none" spc="0" normalizeH="0" baseline="0" noProof="0" dirty="0">
              <a:ln>
                <a:noFill/>
              </a:ln>
              <a:solidFill>
                <a:srgbClr val="5A1DB6"/>
              </a:solidFill>
              <a:effectLst/>
              <a:uLnTx/>
              <a:uFillTx/>
              <a:latin typeface="Verdana"/>
              <a:ea typeface="Verdana"/>
              <a:sym typeface="Verdana"/>
            </a:endParaRPr>
          </a:p>
        </p:txBody>
      </p:sp>
      <p:sp>
        <p:nvSpPr>
          <p:cNvPr id="7" name="TextBox 5">
            <a:extLst>
              <a:ext uri="{FF2B5EF4-FFF2-40B4-BE49-F238E27FC236}">
                <a16:creationId xmlns:a16="http://schemas.microsoft.com/office/drawing/2014/main" id="{4A5B255B-E4BC-1B16-CAFB-D0AA48EB616C}"/>
              </a:ext>
            </a:extLst>
          </p:cNvPr>
          <p:cNvSpPr txBox="1"/>
          <p:nvPr/>
        </p:nvSpPr>
        <p:spPr>
          <a:xfrm>
            <a:off x="1034803" y="10537032"/>
            <a:ext cx="7376044" cy="157992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50800" tIns="50800" rIns="50800" bIns="50800" anchor="ctr">
            <a:spAutoFit/>
          </a:bodyPr>
          <a:lstStyle>
            <a:lvl1pPr defTabSz="914400">
              <a:spcBef>
                <a:spcPts val="1000"/>
              </a:spcBef>
              <a:defRPr sz="2800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1pPr>
          </a:lstStyle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3200" b="1" dirty="0">
                <a:solidFill>
                  <a:srgbClr val="5A1DB6"/>
                </a:solidFill>
              </a:rPr>
              <a:t>Администрирование доступов </a:t>
            </a:r>
            <a:r>
              <a:rPr lang="ru-RU" sz="3200" dirty="0">
                <a:solidFill>
                  <a:srgbClr val="5A1DB6"/>
                </a:solidFill>
              </a:rPr>
              <a:t>в ЛК подведомственных организаций</a:t>
            </a:r>
            <a:endParaRPr kumimoji="0" sz="3200" b="0" i="0" u="none" strike="noStrike" kern="0" cap="none" spc="0" normalizeH="0" baseline="0" noProof="0" dirty="0">
              <a:ln>
                <a:noFill/>
              </a:ln>
              <a:solidFill>
                <a:srgbClr val="5A1DB6"/>
              </a:solidFill>
              <a:effectLst/>
              <a:uLnTx/>
              <a:uFillTx/>
              <a:latin typeface="Verdana"/>
              <a:ea typeface="Verdana"/>
              <a:sym typeface="Verdana"/>
            </a:endParaRPr>
          </a:p>
        </p:txBody>
      </p:sp>
      <p:sp>
        <p:nvSpPr>
          <p:cNvPr id="8" name="TextBox 5">
            <a:extLst>
              <a:ext uri="{FF2B5EF4-FFF2-40B4-BE49-F238E27FC236}">
                <a16:creationId xmlns:a16="http://schemas.microsoft.com/office/drawing/2014/main" id="{A65D187D-2848-2C2C-4B53-772A7587F3B0}"/>
              </a:ext>
            </a:extLst>
          </p:cNvPr>
          <p:cNvSpPr txBox="1"/>
          <p:nvPr/>
        </p:nvSpPr>
        <p:spPr>
          <a:xfrm>
            <a:off x="1053531" y="7416513"/>
            <a:ext cx="6305046" cy="59503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50800" tIns="50800" rIns="50800" bIns="50800">
            <a:spAutoFit/>
          </a:bodyPr>
          <a:lstStyle/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800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pPr>
            <a:r>
              <a:rPr kumimoji="0" lang="ru-RU" sz="3200" b="1" i="0" u="none" strike="noStrike" kern="0" cap="none" spc="0" normalizeH="0" baseline="0" noProof="0" dirty="0">
                <a:ln>
                  <a:noFill/>
                </a:ln>
                <a:solidFill>
                  <a:srgbClr val="5A1DB6"/>
                </a:solidFill>
                <a:effectLst/>
                <a:uLnTx/>
                <a:uFillTx/>
                <a:latin typeface="Verdana"/>
                <a:ea typeface="Verdana"/>
                <a:sym typeface="Verdana"/>
              </a:rPr>
              <a:t>Более 20 ролей на ЭТП</a:t>
            </a:r>
            <a:endParaRPr kumimoji="0" sz="3200" b="0" i="0" u="none" strike="noStrike" kern="0" cap="none" spc="0" normalizeH="0" baseline="0" noProof="0" dirty="0">
              <a:ln>
                <a:noFill/>
              </a:ln>
              <a:solidFill>
                <a:srgbClr val="5A1DB6"/>
              </a:solidFill>
              <a:effectLst/>
              <a:uLnTx/>
              <a:uFillTx/>
              <a:latin typeface="Verdana"/>
              <a:ea typeface="Verdana"/>
              <a:sym typeface="Verdana"/>
            </a:endParaRPr>
          </a:p>
        </p:txBody>
      </p:sp>
      <p:pic>
        <p:nvPicPr>
          <p:cNvPr id="3" name="Рисунок 2" descr="Социальная сеть">
            <a:extLst>
              <a:ext uri="{FF2B5EF4-FFF2-40B4-BE49-F238E27FC236}">
                <a16:creationId xmlns:a16="http://schemas.microsoft.com/office/drawing/2014/main" id="{396C4F81-25B5-5FB2-DBD0-DAD604BCC86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645073" y="3207511"/>
            <a:ext cx="1364604" cy="1364604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FF02B911-7C37-8D8F-16B5-65FCE42E830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845415" y="7865752"/>
            <a:ext cx="13501964" cy="4047188"/>
          </a:xfrm>
          <a:prstGeom prst="rect">
            <a:avLst/>
          </a:prstGeom>
          <a:solidFill>
            <a:srgbClr val="FFFFFF">
              <a:shade val="85000"/>
            </a:srgbClr>
          </a:solidFill>
          <a:ln w="38100" cap="sq">
            <a:solidFill>
              <a:srgbClr val="5A1DB6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610963834"/>
      </p:ext>
    </p:extLst>
  </p:cSld>
  <p:clrMapOvr>
    <a:masterClrMapping/>
  </p:clrMapOvr>
  <p:transition spd="med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4" name="12.psd" descr="12.psd"/>
          <p:cNvPicPr>
            <a:picLocks noChangeAspect="1"/>
          </p:cNvPicPr>
          <p:nvPr/>
        </p:nvPicPr>
        <p:blipFill>
          <a:blip r:embed="rId2"/>
          <a:srcRect t="7808" b="7808"/>
          <a:stretch>
            <a:fillRect/>
          </a:stretch>
        </p:blipFill>
        <p:spPr>
          <a:xfrm>
            <a:off x="0" y="-58124"/>
            <a:ext cx="24384000" cy="13774124"/>
          </a:xfrm>
          <a:prstGeom prst="rect">
            <a:avLst/>
          </a:prstGeom>
          <a:solidFill>
            <a:schemeClr val="bg1"/>
          </a:solidFill>
          <a:ln w="12700">
            <a:miter lim="400000"/>
          </a:ln>
        </p:spPr>
      </p:pic>
      <p:pic>
        <p:nvPicPr>
          <p:cNvPr id="375" name="Image" descr="Image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67680" y="712226"/>
            <a:ext cx="5560186" cy="947188"/>
          </a:xfrm>
          <a:prstGeom prst="rect">
            <a:avLst/>
          </a:prstGeom>
          <a:ln w="12700">
            <a:miter lim="400000"/>
          </a:ln>
        </p:spPr>
      </p:pic>
      <p:sp>
        <p:nvSpPr>
          <p:cNvPr id="376" name="Несколько примеров нашей поддержки заказчиков"/>
          <p:cNvSpPr txBox="1"/>
          <p:nvPr/>
        </p:nvSpPr>
        <p:spPr>
          <a:xfrm>
            <a:off x="2793614" y="3852185"/>
            <a:ext cx="17389872" cy="102592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/>
          <a:p>
            <a:pPr algn="ctr"/>
            <a:r>
              <a:rPr lang="ru-RU" sz="60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Быстрый старт на ЭТП РАД</a:t>
            </a:r>
          </a:p>
        </p:txBody>
      </p:sp>
      <p:sp>
        <p:nvSpPr>
          <p:cNvPr id="377" name="Line"/>
          <p:cNvSpPr/>
          <p:nvPr/>
        </p:nvSpPr>
        <p:spPr>
          <a:xfrm>
            <a:off x="10372822" y="2413185"/>
            <a:ext cx="3149903" cy="0"/>
          </a:xfrm>
          <a:prstGeom prst="line">
            <a:avLst/>
          </a:prstGeom>
          <a:ln w="25400">
            <a:solidFill>
              <a:srgbClr val="FFFFFF"/>
            </a:solidFill>
            <a:miter lim="400000"/>
          </a:ln>
        </p:spPr>
        <p:txBody>
          <a:bodyPr lIns="50800" tIns="50800" rIns="50800" bIns="50800" anchor="ctr"/>
          <a:lstStyle/>
          <a:p>
            <a:endParaRPr/>
          </a:p>
        </p:txBody>
      </p:sp>
      <p:sp>
        <p:nvSpPr>
          <p:cNvPr id="21" name="Rounded Rectangle">
            <a:extLst>
              <a:ext uri="{FF2B5EF4-FFF2-40B4-BE49-F238E27FC236}">
                <a16:creationId xmlns:a16="http://schemas.microsoft.com/office/drawing/2014/main" id="{B9966EB6-F9C5-4534-E624-C1596B56B0F4}"/>
              </a:ext>
            </a:extLst>
          </p:cNvPr>
          <p:cNvSpPr/>
          <p:nvPr/>
        </p:nvSpPr>
        <p:spPr>
          <a:xfrm>
            <a:off x="562707" y="6258129"/>
            <a:ext cx="23258586" cy="6745645"/>
          </a:xfrm>
          <a:prstGeom prst="roundRect">
            <a:avLst>
              <a:gd name="adj" fmla="val 5593"/>
            </a:avLst>
          </a:prstGeom>
          <a:solidFill>
            <a:srgbClr val="FFFFFF"/>
          </a:solidFill>
          <a:ln w="28575">
            <a:solidFill>
              <a:schemeClr val="tx1"/>
            </a:solidFill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lang="ru-RU" dirty="0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D24B87CE-855B-8E79-87ED-3AED0AED4A80}"/>
              </a:ext>
            </a:extLst>
          </p:cNvPr>
          <p:cNvSpPr txBox="1">
            <a:spLocks/>
          </p:cNvSpPr>
          <p:nvPr/>
        </p:nvSpPr>
        <p:spPr>
          <a:xfrm>
            <a:off x="8447584" y="6532346"/>
            <a:ext cx="6778662" cy="1443321"/>
          </a:xfrm>
          <a:prstGeom prst="rect">
            <a:avLst/>
          </a:prstGeom>
        </p:spPr>
        <p:txBody>
          <a:bodyPr vert="horz" wrap="square" lIns="0" tIns="0" rIns="0" bIns="0" rtlCol="0" anchor="t" anchorCtr="0">
            <a:noAutofit/>
          </a:bodyPr>
          <a:lstStyle>
            <a:lvl1pPr lvl="0"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Font typeface="Segoe UI" panose="020B0502040204020203" pitchFamily="34" charset="0"/>
              <a:buChar char="​"/>
              <a:defRPr sz="1600">
                <a:cs typeface="Arial" panose="020B0604020202020204" pitchFamily="34" charset="0"/>
              </a:defRPr>
            </a:lvl1pPr>
            <a:lvl2pPr marL="228600" lvl="1" indent="-2254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pitchFamily="2" charset="2"/>
              <a:buChar char=""/>
              <a:defRPr sz="1600">
                <a:cs typeface="Arial" panose="020B0604020202020204" pitchFamily="34" charset="0"/>
              </a:defRPr>
            </a:lvl2pPr>
            <a:lvl3pPr marL="515938" lvl="2" indent="-287338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—"/>
              <a:defRPr sz="1600">
                <a:cs typeface="Arial" panose="020B0604020202020204" pitchFamily="34" charset="0"/>
              </a:defRPr>
            </a:lvl3pPr>
            <a:lvl4pPr marL="742950" lvl="3" indent="-182563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»"/>
              <a:defRPr sz="1600">
                <a:cs typeface="Arial" panose="020B0604020202020204" pitchFamily="34" charset="0"/>
              </a:defRPr>
            </a:lvl4pPr>
            <a:lvl5pPr marL="914400" lvl="4" indent="-1365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›"/>
              <a:defRPr sz="1600">
                <a:cs typeface="Arial" panose="020B0604020202020204" pitchFamily="34" charset="0"/>
              </a:defRPr>
            </a:lvl5pPr>
            <a:lvl6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6pPr>
            <a:lvl7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7pPr>
            <a:lvl8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8pPr>
            <a:lvl9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9pPr>
          </a:lstStyle>
          <a:p>
            <a:endParaRPr lang="ru-RU" sz="2500" b="1" dirty="0">
              <a:solidFill>
                <a:srgbClr val="000000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endParaRPr lang="ru-RU" sz="2500" b="1" dirty="0">
              <a:solidFill>
                <a:srgbClr val="000000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>
              <a:buNone/>
            </a:pPr>
            <a:endParaRPr lang="ru-RU" sz="2500" b="1" dirty="0">
              <a:solidFill>
                <a:srgbClr val="000000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>
              <a:buNone/>
            </a:pPr>
            <a:endParaRPr lang="ru-RU" sz="2500" b="1" dirty="0">
              <a:solidFill>
                <a:srgbClr val="000000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171450" indent="-171450" algn="l">
              <a:buFont typeface="Wingdings" panose="05000000000000000000" pitchFamily="2" charset="2"/>
              <a:buChar char="§"/>
            </a:pPr>
            <a:r>
              <a:rPr lang="ru-RU" sz="2400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Изменения в законодательстве</a:t>
            </a:r>
          </a:p>
          <a:p>
            <a:pPr marL="171450" indent="-171450" algn="l">
              <a:buFont typeface="Wingdings" panose="05000000000000000000" pitchFamily="2" charset="2"/>
              <a:buChar char="§"/>
            </a:pPr>
            <a:r>
              <a:rPr lang="ru-RU" sz="2400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Функционал площадки/дополнительные возможности и сервисы</a:t>
            </a:r>
          </a:p>
          <a:p>
            <a:pPr marL="171450" indent="-171450" algn="l">
              <a:buFont typeface="Wingdings" panose="05000000000000000000" pitchFamily="2" charset="2"/>
              <a:buChar char="§"/>
            </a:pPr>
            <a:r>
              <a:rPr lang="ru-RU" sz="2400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Курсы повышения квалификации с выдачей удостоверений </a:t>
            </a:r>
            <a:r>
              <a:rPr lang="ru-RU" sz="2400" dirty="0" err="1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гос</a:t>
            </a:r>
            <a:r>
              <a:rPr lang="ru-RU" sz="2400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образца </a:t>
            </a:r>
          </a:p>
          <a:p>
            <a:pPr algn="l">
              <a:buNone/>
            </a:pPr>
            <a:r>
              <a:rPr lang="ru-RU" sz="2400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 (при необходимости)</a:t>
            </a:r>
          </a:p>
          <a:p>
            <a:pPr marL="171450" indent="-171450" algn="l">
              <a:buFont typeface="Wingdings" panose="05000000000000000000" pitchFamily="2" charset="2"/>
              <a:buChar char="§"/>
            </a:pPr>
            <a:r>
              <a:rPr lang="ru-RU" sz="2400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Тестирование заказчиков </a:t>
            </a:r>
          </a:p>
        </p:txBody>
      </p:sp>
      <p:sp>
        <p:nvSpPr>
          <p:cNvPr id="33" name="Freeform: Shape 53">
            <a:extLst>
              <a:ext uri="{FF2B5EF4-FFF2-40B4-BE49-F238E27FC236}">
                <a16:creationId xmlns:a16="http://schemas.microsoft.com/office/drawing/2014/main" id="{DE136081-38AA-FBC6-463D-45D3253D3D4E}"/>
              </a:ext>
            </a:extLst>
          </p:cNvPr>
          <p:cNvSpPr/>
          <p:nvPr/>
        </p:nvSpPr>
        <p:spPr>
          <a:xfrm>
            <a:off x="7079432" y="8624995"/>
            <a:ext cx="864096" cy="1409741"/>
          </a:xfrm>
          <a:custGeom>
            <a:avLst/>
            <a:gdLst>
              <a:gd name="connsiteX0" fmla="*/ 0 w 489989"/>
              <a:gd name="connsiteY0" fmla="*/ 0 h 749628"/>
              <a:gd name="connsiteX1" fmla="*/ 247650 w 489989"/>
              <a:gd name="connsiteY1" fmla="*/ 0 h 749628"/>
              <a:gd name="connsiteX2" fmla="*/ 489989 w 489989"/>
              <a:gd name="connsiteY2" fmla="*/ 374814 h 749628"/>
              <a:gd name="connsiteX3" fmla="*/ 247650 w 489989"/>
              <a:gd name="connsiteY3" fmla="*/ 749628 h 749628"/>
              <a:gd name="connsiteX4" fmla="*/ 0 w 489989"/>
              <a:gd name="connsiteY4" fmla="*/ 749628 h 749628"/>
              <a:gd name="connsiteX5" fmla="*/ 242339 w 489989"/>
              <a:gd name="connsiteY5" fmla="*/ 374814 h 7496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89989" h="749628">
                <a:moveTo>
                  <a:pt x="0" y="0"/>
                </a:moveTo>
                <a:lnTo>
                  <a:pt x="247650" y="0"/>
                </a:lnTo>
                <a:lnTo>
                  <a:pt x="489989" y="374814"/>
                </a:lnTo>
                <a:lnTo>
                  <a:pt x="247650" y="749628"/>
                </a:lnTo>
                <a:lnTo>
                  <a:pt x="0" y="749628"/>
                </a:lnTo>
                <a:lnTo>
                  <a:pt x="242339" y="374814"/>
                </a:lnTo>
                <a:close/>
              </a:path>
            </a:pathLst>
          </a:custGeom>
          <a:noFill/>
          <a:ln w="19050" cap="sq">
            <a:solidFill>
              <a:srgbClr val="5A1DB6"/>
            </a:solidFill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Bef>
                <a:spcPts val="300"/>
              </a:spcBef>
              <a:spcAft>
                <a:spcPts val="300"/>
              </a:spcAft>
            </a:pPr>
            <a:endParaRPr lang="ru-RU" sz="2500" dirty="0">
              <a:solidFill>
                <a:schemeClr val="bg1"/>
              </a:solidFill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032B8386-CD9C-3AEE-D3A1-A280FBD1358B}"/>
              </a:ext>
            </a:extLst>
          </p:cNvPr>
          <p:cNvSpPr txBox="1">
            <a:spLocks/>
          </p:cNvSpPr>
          <p:nvPr/>
        </p:nvSpPr>
        <p:spPr>
          <a:xfrm>
            <a:off x="16944528" y="6532346"/>
            <a:ext cx="6552728" cy="1443321"/>
          </a:xfrm>
          <a:prstGeom prst="rect">
            <a:avLst/>
          </a:prstGeom>
        </p:spPr>
        <p:txBody>
          <a:bodyPr vert="horz" wrap="square" lIns="0" tIns="0" rIns="0" bIns="0" rtlCol="0" anchor="t" anchorCtr="0">
            <a:noAutofit/>
          </a:bodyPr>
          <a:lstStyle>
            <a:lvl1pPr lvl="0"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Font typeface="Segoe UI" panose="020B0502040204020203" pitchFamily="34" charset="0"/>
              <a:buChar char="​"/>
              <a:defRPr sz="1600">
                <a:cs typeface="Arial" panose="020B0604020202020204" pitchFamily="34" charset="0"/>
              </a:defRPr>
            </a:lvl1pPr>
            <a:lvl2pPr marL="228600" lvl="1" indent="-2254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pitchFamily="2" charset="2"/>
              <a:buChar char=""/>
              <a:defRPr sz="1600">
                <a:cs typeface="Arial" panose="020B0604020202020204" pitchFamily="34" charset="0"/>
              </a:defRPr>
            </a:lvl2pPr>
            <a:lvl3pPr marL="515938" lvl="2" indent="-287338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—"/>
              <a:defRPr sz="1600">
                <a:cs typeface="Arial" panose="020B0604020202020204" pitchFamily="34" charset="0"/>
              </a:defRPr>
            </a:lvl3pPr>
            <a:lvl4pPr marL="742950" lvl="3" indent="-182563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»"/>
              <a:defRPr sz="1600">
                <a:cs typeface="Arial" panose="020B0604020202020204" pitchFamily="34" charset="0"/>
              </a:defRPr>
            </a:lvl4pPr>
            <a:lvl5pPr marL="914400" lvl="4" indent="-1365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›"/>
              <a:defRPr sz="1600">
                <a:cs typeface="Arial" panose="020B0604020202020204" pitchFamily="34" charset="0"/>
              </a:defRPr>
            </a:lvl5pPr>
            <a:lvl6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6pPr>
            <a:lvl7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7pPr>
            <a:lvl8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8pPr>
            <a:lvl9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9pPr>
          </a:lstStyle>
          <a:p>
            <a:endParaRPr lang="ru-RU" sz="2500" b="1" dirty="0">
              <a:solidFill>
                <a:srgbClr val="000000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endParaRPr lang="ru-RU" sz="2500" b="1" dirty="0">
              <a:solidFill>
                <a:srgbClr val="000000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endParaRPr lang="ru-RU" sz="2500" b="1" dirty="0">
              <a:solidFill>
                <a:srgbClr val="000000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endParaRPr lang="ru-RU" sz="2500" b="1" dirty="0">
              <a:solidFill>
                <a:srgbClr val="000000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171450" indent="-171450" algn="l">
              <a:buFont typeface="Wingdings" panose="05000000000000000000" pitchFamily="2" charset="2"/>
              <a:buChar char="§"/>
            </a:pPr>
            <a:r>
              <a:rPr lang="ru-RU" sz="2400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Персональные консультации курирующего менеджера</a:t>
            </a:r>
          </a:p>
          <a:p>
            <a:pPr marL="171450" indent="-171450" algn="l">
              <a:buFont typeface="Wingdings" panose="05000000000000000000" pitchFamily="2" charset="2"/>
              <a:buChar char="§"/>
            </a:pPr>
            <a:r>
              <a:rPr lang="ru-RU" sz="2400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Техническая поддержка 24/7</a:t>
            </a:r>
          </a:p>
          <a:p>
            <a:pPr marL="171450" indent="-171450" algn="l">
              <a:buFont typeface="Wingdings" panose="05000000000000000000" pitchFamily="2" charset="2"/>
              <a:buChar char="§"/>
            </a:pPr>
            <a:r>
              <a:rPr lang="ru-RU" sz="2400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Сопровождения на всех этапах закупок</a:t>
            </a:r>
          </a:p>
          <a:p>
            <a:pPr marL="171450" indent="-171450" algn="l">
              <a:buFont typeface="Wingdings" panose="05000000000000000000" pitchFamily="2" charset="2"/>
              <a:buChar char="§"/>
            </a:pPr>
            <a:r>
              <a:rPr lang="ru-RU" sz="2400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Оперативное решение любых вопросов</a:t>
            </a:r>
          </a:p>
          <a:p>
            <a:pPr>
              <a:buNone/>
            </a:pPr>
            <a:endParaRPr lang="ru-RU" sz="2500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D277241E-69F0-9FE3-1DEC-15F8126AB910}"/>
              </a:ext>
            </a:extLst>
          </p:cNvPr>
          <p:cNvSpPr txBox="1">
            <a:spLocks/>
          </p:cNvSpPr>
          <p:nvPr/>
        </p:nvSpPr>
        <p:spPr>
          <a:xfrm>
            <a:off x="886744" y="6858000"/>
            <a:ext cx="6048672" cy="1443321"/>
          </a:xfrm>
          <a:prstGeom prst="rect">
            <a:avLst/>
          </a:prstGeom>
        </p:spPr>
        <p:txBody>
          <a:bodyPr vert="horz" wrap="square" lIns="0" tIns="0" rIns="0" bIns="0" rtlCol="0" anchor="t" anchorCtr="0">
            <a:noAutofit/>
          </a:bodyPr>
          <a:lstStyle>
            <a:lvl1pPr lvl="0"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Font typeface="Segoe UI" panose="020B0502040204020203" pitchFamily="34" charset="0"/>
              <a:buChar char="​"/>
              <a:defRPr sz="1600">
                <a:cs typeface="Arial" panose="020B0604020202020204" pitchFamily="34" charset="0"/>
              </a:defRPr>
            </a:lvl1pPr>
            <a:lvl2pPr marL="228600" lvl="1" indent="-2254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pitchFamily="2" charset="2"/>
              <a:buChar char=""/>
              <a:defRPr sz="1600">
                <a:cs typeface="Arial" panose="020B0604020202020204" pitchFamily="34" charset="0"/>
              </a:defRPr>
            </a:lvl2pPr>
            <a:lvl3pPr marL="515938" lvl="2" indent="-287338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—"/>
              <a:defRPr sz="1600">
                <a:cs typeface="Arial" panose="020B0604020202020204" pitchFamily="34" charset="0"/>
              </a:defRPr>
            </a:lvl3pPr>
            <a:lvl4pPr marL="742950" lvl="3" indent="-182563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»"/>
              <a:defRPr sz="1600">
                <a:cs typeface="Arial" panose="020B0604020202020204" pitchFamily="34" charset="0"/>
              </a:defRPr>
            </a:lvl4pPr>
            <a:lvl5pPr marL="914400" lvl="4" indent="-1365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›"/>
              <a:defRPr sz="1600">
                <a:cs typeface="Arial" panose="020B0604020202020204" pitchFamily="34" charset="0"/>
              </a:defRPr>
            </a:lvl5pPr>
            <a:lvl6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6pPr>
            <a:lvl7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7pPr>
            <a:lvl8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8pPr>
            <a:lvl9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9pPr>
          </a:lstStyle>
          <a:p>
            <a:pPr>
              <a:buNone/>
            </a:pPr>
            <a:endParaRPr lang="ru-RU" sz="2400" dirty="0">
              <a:solidFill>
                <a:srgbClr val="000000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>
              <a:buNone/>
            </a:pPr>
            <a:endParaRPr lang="ru-RU" sz="2400" dirty="0">
              <a:solidFill>
                <a:srgbClr val="000000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>
              <a:buNone/>
            </a:pPr>
            <a:endParaRPr lang="ru-RU" sz="2400" dirty="0">
              <a:solidFill>
                <a:srgbClr val="000000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171450" indent="-171450" algn="l">
              <a:buFont typeface="Wingdings" panose="05000000000000000000" pitchFamily="2" charset="2"/>
              <a:buChar char="§"/>
            </a:pPr>
            <a:r>
              <a:rPr lang="ru-RU" sz="2400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Назначение курирующего менеджера</a:t>
            </a:r>
          </a:p>
          <a:p>
            <a:pPr marL="171450" indent="-171450" algn="l">
              <a:buFont typeface="Wingdings" panose="05000000000000000000" pitchFamily="2" charset="2"/>
              <a:buChar char="§"/>
            </a:pPr>
            <a:r>
              <a:rPr lang="ru-RU" sz="2400" dirty="0" err="1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Преднастройка</a:t>
            </a:r>
            <a:r>
              <a:rPr lang="ru-RU" sz="2400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личного кабинета на ЭТП</a:t>
            </a:r>
          </a:p>
          <a:p>
            <a:pPr marL="171450" indent="-171450" algn="l">
              <a:buFont typeface="Wingdings" panose="05000000000000000000" pitchFamily="2" charset="2"/>
              <a:buChar char="§"/>
            </a:pPr>
            <a:r>
              <a:rPr lang="ru-RU" sz="2400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План и способы закупок подтянуты на ЭТП</a:t>
            </a:r>
          </a:p>
          <a:p>
            <a:pPr marL="171450" indent="-171450" algn="l">
              <a:buFont typeface="Wingdings" panose="05000000000000000000" pitchFamily="2" charset="2"/>
              <a:buChar char="§"/>
            </a:pPr>
            <a:r>
              <a:rPr lang="ru-RU" sz="2400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Добавление пользователей с ролями на ЭТП</a:t>
            </a:r>
          </a:p>
          <a:p>
            <a:pPr marL="171450" indent="-171450" algn="l">
              <a:buFont typeface="Wingdings" panose="05000000000000000000" pitchFamily="2" charset="2"/>
              <a:buChar char="§"/>
            </a:pPr>
            <a:r>
              <a:rPr lang="ru-RU" sz="2400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Аудит закупочного процесса </a:t>
            </a:r>
          </a:p>
          <a:p>
            <a:pPr algn="l">
              <a:buNone/>
            </a:pPr>
            <a:r>
              <a:rPr lang="ru-RU" sz="2400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(при необходимости)</a:t>
            </a:r>
          </a:p>
          <a:p>
            <a:pPr marL="171450" indent="-171450" algn="l">
              <a:buFont typeface="Wingdings" panose="05000000000000000000" pitchFamily="2" charset="2"/>
              <a:buChar char="§"/>
            </a:pPr>
            <a:endParaRPr lang="ru-RU" sz="2400" dirty="0">
              <a:solidFill>
                <a:srgbClr val="000000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algn="l">
              <a:buNone/>
            </a:pPr>
            <a:endParaRPr lang="ru-RU" sz="2400" dirty="0">
              <a:solidFill>
                <a:srgbClr val="000000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36" name="Freeform: Shape 53">
            <a:extLst>
              <a:ext uri="{FF2B5EF4-FFF2-40B4-BE49-F238E27FC236}">
                <a16:creationId xmlns:a16="http://schemas.microsoft.com/office/drawing/2014/main" id="{AF2D7E9E-4628-0F7B-3349-4FF9995A2687}"/>
              </a:ext>
            </a:extLst>
          </p:cNvPr>
          <p:cNvSpPr/>
          <p:nvPr/>
        </p:nvSpPr>
        <p:spPr>
          <a:xfrm>
            <a:off x="15576376" y="8624995"/>
            <a:ext cx="864096" cy="1409741"/>
          </a:xfrm>
          <a:custGeom>
            <a:avLst/>
            <a:gdLst>
              <a:gd name="connsiteX0" fmla="*/ 0 w 489989"/>
              <a:gd name="connsiteY0" fmla="*/ 0 h 749628"/>
              <a:gd name="connsiteX1" fmla="*/ 247650 w 489989"/>
              <a:gd name="connsiteY1" fmla="*/ 0 h 749628"/>
              <a:gd name="connsiteX2" fmla="*/ 489989 w 489989"/>
              <a:gd name="connsiteY2" fmla="*/ 374814 h 749628"/>
              <a:gd name="connsiteX3" fmla="*/ 247650 w 489989"/>
              <a:gd name="connsiteY3" fmla="*/ 749628 h 749628"/>
              <a:gd name="connsiteX4" fmla="*/ 0 w 489989"/>
              <a:gd name="connsiteY4" fmla="*/ 749628 h 749628"/>
              <a:gd name="connsiteX5" fmla="*/ 242339 w 489989"/>
              <a:gd name="connsiteY5" fmla="*/ 374814 h 7496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89989" h="749628">
                <a:moveTo>
                  <a:pt x="0" y="0"/>
                </a:moveTo>
                <a:lnTo>
                  <a:pt x="247650" y="0"/>
                </a:lnTo>
                <a:lnTo>
                  <a:pt x="489989" y="374814"/>
                </a:lnTo>
                <a:lnTo>
                  <a:pt x="247650" y="749628"/>
                </a:lnTo>
                <a:lnTo>
                  <a:pt x="0" y="749628"/>
                </a:lnTo>
                <a:lnTo>
                  <a:pt x="242339" y="374814"/>
                </a:lnTo>
                <a:close/>
              </a:path>
            </a:pathLst>
          </a:custGeom>
          <a:noFill/>
          <a:ln w="19050" cap="sq">
            <a:solidFill>
              <a:srgbClr val="5A1DB6"/>
            </a:solidFill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Bef>
                <a:spcPts val="300"/>
              </a:spcBef>
              <a:spcAft>
                <a:spcPts val="300"/>
              </a:spcAft>
            </a:pPr>
            <a:endParaRPr lang="ru-RU" sz="2500" dirty="0">
              <a:solidFill>
                <a:schemeClr val="bg1"/>
              </a:solidFill>
            </a:endParaRPr>
          </a:p>
        </p:txBody>
      </p:sp>
      <p:pic>
        <p:nvPicPr>
          <p:cNvPr id="16" name="Рисунок 15" descr="Ракета">
            <a:extLst>
              <a:ext uri="{FF2B5EF4-FFF2-40B4-BE49-F238E27FC236}">
                <a16:creationId xmlns:a16="http://schemas.microsoft.com/office/drawing/2014/main" id="{4932CF49-EF22-8817-6F0C-CA33701CDCD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8312680" y="3659197"/>
            <a:ext cx="1224136" cy="1224136"/>
          </a:xfrm>
          <a:prstGeom prst="rect">
            <a:avLst/>
          </a:prstGeom>
        </p:spPr>
      </p:pic>
      <p:sp>
        <p:nvSpPr>
          <p:cNvPr id="17" name="TextBox 5">
            <a:extLst>
              <a:ext uri="{FF2B5EF4-FFF2-40B4-BE49-F238E27FC236}">
                <a16:creationId xmlns:a16="http://schemas.microsoft.com/office/drawing/2014/main" id="{23A0AC22-D933-2756-3D06-79B89EC197DA}"/>
              </a:ext>
            </a:extLst>
          </p:cNvPr>
          <p:cNvSpPr txBox="1"/>
          <p:nvPr/>
        </p:nvSpPr>
        <p:spPr>
          <a:xfrm>
            <a:off x="1019447" y="6885940"/>
            <a:ext cx="5618145" cy="62581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50800" tIns="50800" rIns="50800" bIns="50800" anchor="ctr">
            <a:spAutoFit/>
          </a:bodyPr>
          <a:lstStyle>
            <a:lvl1pPr algn="l" defTabSz="914400">
              <a:spcBef>
                <a:spcPts val="1000"/>
              </a:spcBef>
              <a:defRPr sz="3400">
                <a:solidFill>
                  <a:srgbClr val="5A1DB6"/>
                </a:solidFill>
                <a:latin typeface="Verdana"/>
                <a:ea typeface="Verdana"/>
                <a:cs typeface="Verdana"/>
                <a:sym typeface="Verdana"/>
              </a:defRPr>
            </a:lvl1pPr>
          </a:lstStyle>
          <a:p>
            <a:r>
              <a:rPr lang="ru-RU" dirty="0"/>
              <a:t>Подготовительный этап</a:t>
            </a:r>
            <a:endParaRPr dirty="0"/>
          </a:p>
        </p:txBody>
      </p:sp>
      <p:sp>
        <p:nvSpPr>
          <p:cNvPr id="18" name="Rounded Rectangle">
            <a:extLst>
              <a:ext uri="{FF2B5EF4-FFF2-40B4-BE49-F238E27FC236}">
                <a16:creationId xmlns:a16="http://schemas.microsoft.com/office/drawing/2014/main" id="{DC5853AE-55A2-A134-598C-966019F5C7B8}"/>
              </a:ext>
            </a:extLst>
          </p:cNvPr>
          <p:cNvSpPr/>
          <p:nvPr/>
        </p:nvSpPr>
        <p:spPr>
          <a:xfrm>
            <a:off x="886744" y="6816919"/>
            <a:ext cx="5750848" cy="833169"/>
          </a:xfrm>
          <a:prstGeom prst="roundRect">
            <a:avLst>
              <a:gd name="adj" fmla="val 25558"/>
            </a:avLst>
          </a:prstGeom>
          <a:ln w="25400">
            <a:solidFill>
              <a:srgbClr val="5A1DB6"/>
            </a:solidFill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24" name="TextBox 5">
            <a:extLst>
              <a:ext uri="{FF2B5EF4-FFF2-40B4-BE49-F238E27FC236}">
                <a16:creationId xmlns:a16="http://schemas.microsoft.com/office/drawing/2014/main" id="{D92D97E0-7529-C546-5BB2-8AA774CDED9D}"/>
              </a:ext>
            </a:extLst>
          </p:cNvPr>
          <p:cNvSpPr txBox="1"/>
          <p:nvPr/>
        </p:nvSpPr>
        <p:spPr>
          <a:xfrm>
            <a:off x="9971953" y="6859709"/>
            <a:ext cx="2923341" cy="62581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50800" tIns="50800" rIns="50800" bIns="50800" anchor="ctr">
            <a:spAutoFit/>
          </a:bodyPr>
          <a:lstStyle>
            <a:lvl1pPr algn="l" defTabSz="914400">
              <a:spcBef>
                <a:spcPts val="1000"/>
              </a:spcBef>
              <a:defRPr sz="3400">
                <a:solidFill>
                  <a:srgbClr val="5A1DB6"/>
                </a:solidFill>
                <a:latin typeface="Verdana"/>
                <a:ea typeface="Verdana"/>
                <a:cs typeface="Verdana"/>
                <a:sym typeface="Verdana"/>
              </a:defRPr>
            </a:lvl1pPr>
          </a:lstStyle>
          <a:p>
            <a:r>
              <a:rPr lang="ru-RU" dirty="0"/>
              <a:t>Обучение</a:t>
            </a:r>
            <a:endParaRPr dirty="0"/>
          </a:p>
        </p:txBody>
      </p:sp>
      <p:sp>
        <p:nvSpPr>
          <p:cNvPr id="25" name="Rounded Rectangle">
            <a:extLst>
              <a:ext uri="{FF2B5EF4-FFF2-40B4-BE49-F238E27FC236}">
                <a16:creationId xmlns:a16="http://schemas.microsoft.com/office/drawing/2014/main" id="{1B443EC3-ECF6-C191-7648-BAA445C0A4AD}"/>
              </a:ext>
            </a:extLst>
          </p:cNvPr>
          <p:cNvSpPr/>
          <p:nvPr/>
        </p:nvSpPr>
        <p:spPr>
          <a:xfrm>
            <a:off x="9815736" y="6784871"/>
            <a:ext cx="2702276" cy="833169"/>
          </a:xfrm>
          <a:prstGeom prst="roundRect">
            <a:avLst>
              <a:gd name="adj" fmla="val 25558"/>
            </a:avLst>
          </a:prstGeom>
          <a:ln w="25400">
            <a:solidFill>
              <a:srgbClr val="5A1DB6"/>
            </a:solidFill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26" name="TextBox 5">
            <a:extLst>
              <a:ext uri="{FF2B5EF4-FFF2-40B4-BE49-F238E27FC236}">
                <a16:creationId xmlns:a16="http://schemas.microsoft.com/office/drawing/2014/main" id="{7B2222FD-491C-B7A7-7FC1-AD7D0036E468}"/>
              </a:ext>
            </a:extLst>
          </p:cNvPr>
          <p:cNvSpPr txBox="1"/>
          <p:nvPr/>
        </p:nvSpPr>
        <p:spPr>
          <a:xfrm>
            <a:off x="18060651" y="6885940"/>
            <a:ext cx="2952329" cy="62581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50800" tIns="50800" rIns="50800" bIns="50800" anchor="ctr">
            <a:spAutoFit/>
          </a:bodyPr>
          <a:lstStyle>
            <a:lvl1pPr algn="l" defTabSz="914400">
              <a:spcBef>
                <a:spcPts val="1000"/>
              </a:spcBef>
              <a:defRPr sz="3400">
                <a:solidFill>
                  <a:srgbClr val="5A1DB6"/>
                </a:solidFill>
                <a:latin typeface="Verdana"/>
                <a:ea typeface="Verdana"/>
                <a:cs typeface="Verdana"/>
                <a:sym typeface="Verdana"/>
              </a:defRPr>
            </a:lvl1pPr>
          </a:lstStyle>
          <a:p>
            <a:r>
              <a:rPr lang="ru-RU" dirty="0"/>
              <a:t>Поддержка</a:t>
            </a:r>
            <a:endParaRPr dirty="0"/>
          </a:p>
        </p:txBody>
      </p:sp>
      <p:sp>
        <p:nvSpPr>
          <p:cNvPr id="27" name="Rounded Rectangle">
            <a:extLst>
              <a:ext uri="{FF2B5EF4-FFF2-40B4-BE49-F238E27FC236}">
                <a16:creationId xmlns:a16="http://schemas.microsoft.com/office/drawing/2014/main" id="{7E11B171-FBCB-A3F9-39D6-DBF1409CFCC6}"/>
              </a:ext>
            </a:extLst>
          </p:cNvPr>
          <p:cNvSpPr/>
          <p:nvPr/>
        </p:nvSpPr>
        <p:spPr>
          <a:xfrm>
            <a:off x="17927948" y="6784871"/>
            <a:ext cx="2867606" cy="833169"/>
          </a:xfrm>
          <a:prstGeom prst="roundRect">
            <a:avLst>
              <a:gd name="adj" fmla="val 25558"/>
            </a:avLst>
          </a:prstGeom>
          <a:ln w="25400">
            <a:solidFill>
              <a:srgbClr val="5A1DB6"/>
            </a:solidFill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502187075"/>
      </p:ext>
    </p:extLst>
  </p:cSld>
  <p:clrMapOvr>
    <a:masterClrMapping/>
  </p:clrMapOvr>
  <p:transition spd="med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23176287" y="598784"/>
            <a:ext cx="619893" cy="52629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8960" marR="0" lvl="0" indent="0" algn="ctr" defTabSz="2438338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42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irce Extra Light"/>
                <a:cs typeface="Circe Extra Light"/>
                <a:sym typeface="Helvetica Neue"/>
              </a:rPr>
              <a:t>6</a:t>
            </a:r>
          </a:p>
        </p:txBody>
      </p:sp>
      <p:sp>
        <p:nvSpPr>
          <p:cNvPr id="3" name="object 3"/>
          <p:cNvSpPr/>
          <p:nvPr/>
        </p:nvSpPr>
        <p:spPr>
          <a:xfrm>
            <a:off x="22624076" y="555923"/>
            <a:ext cx="0" cy="632768"/>
          </a:xfrm>
          <a:custGeom>
            <a:avLst/>
            <a:gdLst/>
            <a:ahLst/>
            <a:cxnLst/>
            <a:rect l="l" t="t" r="r" b="b"/>
            <a:pathLst>
              <a:path h="277495">
                <a:moveTo>
                  <a:pt x="0" y="0"/>
                </a:moveTo>
                <a:lnTo>
                  <a:pt x="0" y="277202"/>
                </a:lnTo>
              </a:path>
            </a:pathLst>
          </a:custGeom>
          <a:ln w="1270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pPr marL="0" marR="0" lvl="0" indent="0" algn="ctr" defTabSz="2438338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5473" b="0" i="0" u="none" strike="noStrike" kern="0" cap="none" spc="0" normalizeH="0" baseline="0" noProof="0">
              <a:ln>
                <a:noFill/>
              </a:ln>
              <a:solidFill>
                <a:srgbClr val="5E5E5E"/>
              </a:solidFill>
              <a:effectLst/>
              <a:uLnTx/>
              <a:uFillTx/>
              <a:latin typeface="Helvetica Neue"/>
              <a:sym typeface="Helvetica Neue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718260" y="457239"/>
            <a:ext cx="1873687" cy="713855"/>
          </a:xfrm>
          <a:custGeom>
            <a:avLst/>
            <a:gdLst/>
            <a:ahLst/>
            <a:cxnLst/>
            <a:rect l="l" t="t" r="r" b="b"/>
            <a:pathLst>
              <a:path w="821690" h="313055">
                <a:moveTo>
                  <a:pt x="86372" y="243531"/>
                </a:moveTo>
                <a:lnTo>
                  <a:pt x="52197" y="243531"/>
                </a:lnTo>
                <a:lnTo>
                  <a:pt x="52209" y="287791"/>
                </a:lnTo>
                <a:lnTo>
                  <a:pt x="59893" y="295474"/>
                </a:lnTo>
                <a:lnTo>
                  <a:pt x="78714" y="295462"/>
                </a:lnTo>
                <a:lnTo>
                  <a:pt x="86385" y="287791"/>
                </a:lnTo>
                <a:lnTo>
                  <a:pt x="86372" y="243531"/>
                </a:lnTo>
                <a:close/>
              </a:path>
              <a:path w="821690" h="313055">
                <a:moveTo>
                  <a:pt x="207739" y="103514"/>
                </a:moveTo>
                <a:lnTo>
                  <a:pt x="86347" y="103514"/>
                </a:lnTo>
                <a:lnTo>
                  <a:pt x="147674" y="104236"/>
                </a:lnTo>
                <a:lnTo>
                  <a:pt x="159569" y="107890"/>
                </a:lnTo>
                <a:lnTo>
                  <a:pt x="185256" y="136340"/>
                </a:lnTo>
                <a:lnTo>
                  <a:pt x="190112" y="168796"/>
                </a:lnTo>
                <a:lnTo>
                  <a:pt x="185032" y="181853"/>
                </a:lnTo>
                <a:lnTo>
                  <a:pt x="153418" y="207295"/>
                </a:lnTo>
                <a:lnTo>
                  <a:pt x="7670" y="209381"/>
                </a:lnTo>
                <a:lnTo>
                  <a:pt x="0" y="217065"/>
                </a:lnTo>
                <a:lnTo>
                  <a:pt x="12" y="235886"/>
                </a:lnTo>
                <a:lnTo>
                  <a:pt x="7696" y="243570"/>
                </a:lnTo>
                <a:lnTo>
                  <a:pt x="86372" y="243531"/>
                </a:lnTo>
                <a:lnTo>
                  <a:pt x="143005" y="243393"/>
                </a:lnTo>
                <a:lnTo>
                  <a:pt x="181256" y="232117"/>
                </a:lnTo>
                <a:lnTo>
                  <a:pt x="209848" y="204148"/>
                </a:lnTo>
                <a:lnTo>
                  <a:pt x="224337" y="162662"/>
                </a:lnTo>
                <a:lnTo>
                  <a:pt x="225264" y="146379"/>
                </a:lnTo>
                <a:lnTo>
                  <a:pt x="222500" y="132322"/>
                </a:lnTo>
                <a:lnTo>
                  <a:pt x="217569" y="119177"/>
                </a:lnTo>
                <a:lnTo>
                  <a:pt x="210671" y="107142"/>
                </a:lnTo>
                <a:lnTo>
                  <a:pt x="207739" y="103514"/>
                </a:lnTo>
                <a:close/>
              </a:path>
              <a:path w="821690" h="313055">
                <a:moveTo>
                  <a:pt x="139026" y="69326"/>
                </a:moveTo>
                <a:lnTo>
                  <a:pt x="59880" y="69326"/>
                </a:lnTo>
                <a:lnTo>
                  <a:pt x="52209" y="76984"/>
                </a:lnTo>
                <a:lnTo>
                  <a:pt x="52082" y="183232"/>
                </a:lnTo>
                <a:lnTo>
                  <a:pt x="59690" y="190877"/>
                </a:lnTo>
                <a:lnTo>
                  <a:pt x="78524" y="190890"/>
                </a:lnTo>
                <a:lnTo>
                  <a:pt x="86207" y="183232"/>
                </a:lnTo>
                <a:lnTo>
                  <a:pt x="86347" y="103514"/>
                </a:lnTo>
                <a:lnTo>
                  <a:pt x="207739" y="103514"/>
                </a:lnTo>
                <a:lnTo>
                  <a:pt x="167352" y="74060"/>
                </a:lnTo>
                <a:lnTo>
                  <a:pt x="153580" y="70544"/>
                </a:lnTo>
                <a:lnTo>
                  <a:pt x="139026" y="69326"/>
                </a:lnTo>
                <a:close/>
              </a:path>
              <a:path w="821690" h="313055">
                <a:moveTo>
                  <a:pt x="392785" y="0"/>
                </a:moveTo>
                <a:lnTo>
                  <a:pt x="351787" y="8783"/>
                </a:lnTo>
                <a:lnTo>
                  <a:pt x="315538" y="27766"/>
                </a:lnTo>
                <a:lnTo>
                  <a:pt x="285578" y="55602"/>
                </a:lnTo>
                <a:lnTo>
                  <a:pt x="263452" y="90939"/>
                </a:lnTo>
                <a:lnTo>
                  <a:pt x="250699" y="132431"/>
                </a:lnTo>
                <a:lnTo>
                  <a:pt x="248292" y="164266"/>
                </a:lnTo>
                <a:lnTo>
                  <a:pt x="249445" y="177388"/>
                </a:lnTo>
                <a:lnTo>
                  <a:pt x="260807" y="218304"/>
                </a:lnTo>
                <a:lnTo>
                  <a:pt x="282184" y="253876"/>
                </a:lnTo>
                <a:lnTo>
                  <a:pt x="311933" y="282474"/>
                </a:lnTo>
                <a:lnTo>
                  <a:pt x="348413" y="302468"/>
                </a:lnTo>
                <a:lnTo>
                  <a:pt x="389982" y="312227"/>
                </a:lnTo>
                <a:lnTo>
                  <a:pt x="431050" y="312962"/>
                </a:lnTo>
                <a:lnTo>
                  <a:pt x="438734" y="305304"/>
                </a:lnTo>
                <a:lnTo>
                  <a:pt x="438759" y="286470"/>
                </a:lnTo>
                <a:lnTo>
                  <a:pt x="431101" y="278799"/>
                </a:lnTo>
                <a:lnTo>
                  <a:pt x="421678" y="278774"/>
                </a:lnTo>
                <a:lnTo>
                  <a:pt x="391328" y="278008"/>
                </a:lnTo>
                <a:lnTo>
                  <a:pt x="351449" y="266439"/>
                </a:lnTo>
                <a:lnTo>
                  <a:pt x="318436" y="242546"/>
                </a:lnTo>
                <a:lnTo>
                  <a:pt x="294817" y="208521"/>
                </a:lnTo>
                <a:lnTo>
                  <a:pt x="283121" y="166558"/>
                </a:lnTo>
                <a:lnTo>
                  <a:pt x="282309" y="151185"/>
                </a:lnTo>
                <a:lnTo>
                  <a:pt x="283656" y="137402"/>
                </a:lnTo>
                <a:lnTo>
                  <a:pt x="296532" y="99345"/>
                </a:lnTo>
                <a:lnTo>
                  <a:pt x="321386" y="68036"/>
                </a:lnTo>
                <a:lnTo>
                  <a:pt x="356580" y="45805"/>
                </a:lnTo>
                <a:lnTo>
                  <a:pt x="400474" y="34982"/>
                </a:lnTo>
                <a:lnTo>
                  <a:pt x="416755" y="34313"/>
                </a:lnTo>
                <a:lnTo>
                  <a:pt x="500664" y="34313"/>
                </a:lnTo>
                <a:lnTo>
                  <a:pt x="491682" y="27880"/>
                </a:lnTo>
                <a:lnTo>
                  <a:pt x="453316" y="9412"/>
                </a:lnTo>
                <a:lnTo>
                  <a:pt x="408797" y="559"/>
                </a:lnTo>
                <a:lnTo>
                  <a:pt x="392785" y="0"/>
                </a:lnTo>
                <a:close/>
              </a:path>
              <a:path w="821690" h="313055">
                <a:moveTo>
                  <a:pt x="474497" y="104983"/>
                </a:moveTo>
                <a:lnTo>
                  <a:pt x="417088" y="104983"/>
                </a:lnTo>
                <a:lnTo>
                  <a:pt x="430137" y="110063"/>
                </a:lnTo>
                <a:lnTo>
                  <a:pt x="441220" y="118257"/>
                </a:lnTo>
                <a:lnTo>
                  <a:pt x="449803" y="129026"/>
                </a:lnTo>
                <a:lnTo>
                  <a:pt x="455350" y="141834"/>
                </a:lnTo>
                <a:lnTo>
                  <a:pt x="457327" y="156143"/>
                </a:lnTo>
                <a:lnTo>
                  <a:pt x="457377" y="235492"/>
                </a:lnTo>
                <a:lnTo>
                  <a:pt x="465048" y="243150"/>
                </a:lnTo>
                <a:lnTo>
                  <a:pt x="531888" y="243150"/>
                </a:lnTo>
                <a:lnTo>
                  <a:pt x="537260" y="240064"/>
                </a:lnTo>
                <a:lnTo>
                  <a:pt x="543758" y="228532"/>
                </a:lnTo>
                <a:lnTo>
                  <a:pt x="549102" y="217150"/>
                </a:lnTo>
                <a:lnTo>
                  <a:pt x="552149" y="208975"/>
                </a:lnTo>
                <a:lnTo>
                  <a:pt x="491540" y="208975"/>
                </a:lnTo>
                <a:lnTo>
                  <a:pt x="490593" y="143593"/>
                </a:lnTo>
                <a:lnTo>
                  <a:pt x="487457" y="129988"/>
                </a:lnTo>
                <a:lnTo>
                  <a:pt x="482238" y="117289"/>
                </a:lnTo>
                <a:lnTo>
                  <a:pt x="475099" y="105682"/>
                </a:lnTo>
                <a:lnTo>
                  <a:pt x="474497" y="104983"/>
                </a:lnTo>
                <a:close/>
              </a:path>
              <a:path w="821690" h="313055">
                <a:moveTo>
                  <a:pt x="401018" y="69402"/>
                </a:moveTo>
                <a:lnTo>
                  <a:pt x="362691" y="80475"/>
                </a:lnTo>
                <a:lnTo>
                  <a:pt x="333958" y="108235"/>
                </a:lnTo>
                <a:lnTo>
                  <a:pt x="319372" y="149700"/>
                </a:lnTo>
                <a:lnTo>
                  <a:pt x="318541" y="166558"/>
                </a:lnTo>
                <a:lnTo>
                  <a:pt x="321228" y="180092"/>
                </a:lnTo>
                <a:lnTo>
                  <a:pt x="341760" y="215944"/>
                </a:lnTo>
                <a:lnTo>
                  <a:pt x="376395" y="238306"/>
                </a:lnTo>
                <a:lnTo>
                  <a:pt x="404685" y="243125"/>
                </a:lnTo>
                <a:lnTo>
                  <a:pt x="431800" y="242820"/>
                </a:lnTo>
                <a:lnTo>
                  <a:pt x="439394" y="235061"/>
                </a:lnTo>
                <a:lnTo>
                  <a:pt x="439178" y="216239"/>
                </a:lnTo>
                <a:lnTo>
                  <a:pt x="431431" y="208657"/>
                </a:lnTo>
                <a:lnTo>
                  <a:pt x="399307" y="208645"/>
                </a:lnTo>
                <a:lnTo>
                  <a:pt x="386687" y="205638"/>
                </a:lnTo>
                <a:lnTo>
                  <a:pt x="358671" y="178575"/>
                </a:lnTo>
                <a:lnTo>
                  <a:pt x="352827" y="147396"/>
                </a:lnTo>
                <a:lnTo>
                  <a:pt x="356360" y="135723"/>
                </a:lnTo>
                <a:lnTo>
                  <a:pt x="384725" y="109899"/>
                </a:lnTo>
                <a:lnTo>
                  <a:pt x="417088" y="104983"/>
                </a:lnTo>
                <a:lnTo>
                  <a:pt x="474497" y="104983"/>
                </a:lnTo>
                <a:lnTo>
                  <a:pt x="466202" y="95353"/>
                </a:lnTo>
                <a:lnTo>
                  <a:pt x="455709" y="86489"/>
                </a:lnTo>
                <a:lnTo>
                  <a:pt x="443782" y="79275"/>
                </a:lnTo>
                <a:lnTo>
                  <a:pt x="430583" y="73899"/>
                </a:lnTo>
                <a:lnTo>
                  <a:pt x="416275" y="70545"/>
                </a:lnTo>
                <a:lnTo>
                  <a:pt x="401018" y="69402"/>
                </a:lnTo>
                <a:close/>
              </a:path>
              <a:path w="821690" h="313055">
                <a:moveTo>
                  <a:pt x="500664" y="34313"/>
                </a:moveTo>
                <a:lnTo>
                  <a:pt x="416755" y="34313"/>
                </a:lnTo>
                <a:lnTo>
                  <a:pt x="430809" y="36520"/>
                </a:lnTo>
                <a:lnTo>
                  <a:pt x="444286" y="40287"/>
                </a:lnTo>
                <a:lnTo>
                  <a:pt x="480304" y="60067"/>
                </a:lnTo>
                <a:lnTo>
                  <a:pt x="507696" y="90724"/>
                </a:lnTo>
                <a:lnTo>
                  <a:pt x="523903" y="129988"/>
                </a:lnTo>
                <a:lnTo>
                  <a:pt x="527183" y="159552"/>
                </a:lnTo>
                <a:lnTo>
                  <a:pt x="526175" y="172345"/>
                </a:lnTo>
                <a:lnTo>
                  <a:pt x="523850" y="184904"/>
                </a:lnTo>
                <a:lnTo>
                  <a:pt x="520227" y="197142"/>
                </a:lnTo>
                <a:lnTo>
                  <a:pt x="515327" y="208975"/>
                </a:lnTo>
                <a:lnTo>
                  <a:pt x="552149" y="208975"/>
                </a:lnTo>
                <a:lnTo>
                  <a:pt x="560895" y="167524"/>
                </a:lnTo>
                <a:lnTo>
                  <a:pt x="561389" y="154120"/>
                </a:lnTo>
                <a:lnTo>
                  <a:pt x="560570" y="140023"/>
                </a:lnTo>
                <a:lnTo>
                  <a:pt x="550905" y="100114"/>
                </a:lnTo>
                <a:lnTo>
                  <a:pt x="531306" y="64923"/>
                </a:lnTo>
                <a:lnTo>
                  <a:pt x="502908" y="35919"/>
                </a:lnTo>
                <a:lnTo>
                  <a:pt x="500664" y="34313"/>
                </a:lnTo>
                <a:close/>
              </a:path>
              <a:path w="821690" h="313055">
                <a:moveTo>
                  <a:pt x="431419" y="208645"/>
                </a:moveTo>
                <a:lnTo>
                  <a:pt x="399360" y="208657"/>
                </a:lnTo>
                <a:lnTo>
                  <a:pt x="431431" y="208657"/>
                </a:lnTo>
                <a:close/>
              </a:path>
              <a:path w="821690" h="313055">
                <a:moveTo>
                  <a:pt x="761301" y="69326"/>
                </a:moveTo>
                <a:lnTo>
                  <a:pt x="751878" y="69326"/>
                </a:lnTo>
                <a:lnTo>
                  <a:pt x="674293" y="69664"/>
                </a:lnTo>
                <a:lnTo>
                  <a:pt x="635514" y="83522"/>
                </a:lnTo>
                <a:lnTo>
                  <a:pt x="608890" y="113460"/>
                </a:lnTo>
                <a:lnTo>
                  <a:pt x="595541" y="153666"/>
                </a:lnTo>
                <a:lnTo>
                  <a:pt x="576935" y="281085"/>
                </a:lnTo>
                <a:lnTo>
                  <a:pt x="578294" y="285746"/>
                </a:lnTo>
                <a:lnTo>
                  <a:pt x="585012" y="293531"/>
                </a:lnTo>
                <a:lnTo>
                  <a:pt x="589432" y="295551"/>
                </a:lnTo>
                <a:lnTo>
                  <a:pt x="813625" y="295741"/>
                </a:lnTo>
                <a:lnTo>
                  <a:pt x="821309" y="288083"/>
                </a:lnTo>
                <a:lnTo>
                  <a:pt x="821334" y="269249"/>
                </a:lnTo>
                <a:lnTo>
                  <a:pt x="813650" y="261565"/>
                </a:lnTo>
                <a:lnTo>
                  <a:pt x="614349" y="261388"/>
                </a:lnTo>
                <a:lnTo>
                  <a:pt x="629379" y="158478"/>
                </a:lnTo>
                <a:lnTo>
                  <a:pt x="645516" y="120242"/>
                </a:lnTo>
                <a:lnTo>
                  <a:pt x="682167" y="103514"/>
                </a:lnTo>
                <a:lnTo>
                  <a:pt x="768972" y="103514"/>
                </a:lnTo>
                <a:lnTo>
                  <a:pt x="768972" y="76996"/>
                </a:lnTo>
                <a:lnTo>
                  <a:pt x="761301" y="69326"/>
                </a:lnTo>
                <a:close/>
              </a:path>
              <a:path w="821690" h="313055">
                <a:moveTo>
                  <a:pt x="768972" y="103514"/>
                </a:moveTo>
                <a:lnTo>
                  <a:pt x="734796" y="103514"/>
                </a:lnTo>
                <a:lnTo>
                  <a:pt x="734796" y="235505"/>
                </a:lnTo>
                <a:lnTo>
                  <a:pt x="742467" y="243189"/>
                </a:lnTo>
                <a:lnTo>
                  <a:pt x="761288" y="243189"/>
                </a:lnTo>
                <a:lnTo>
                  <a:pt x="768972" y="235505"/>
                </a:lnTo>
                <a:lnTo>
                  <a:pt x="768972" y="103514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pPr marL="0" marR="0" lvl="0" indent="0" algn="ctr" defTabSz="2438338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5473" b="0" i="0" u="none" strike="noStrike" kern="0" cap="none" spc="0" normalizeH="0" baseline="0" noProof="0">
              <a:ln>
                <a:noFill/>
              </a:ln>
              <a:solidFill>
                <a:srgbClr val="5E5E5E"/>
              </a:solidFill>
              <a:effectLst/>
              <a:uLnTx/>
              <a:uFillTx/>
              <a:latin typeface="Helvetica Neue"/>
              <a:sym typeface="Helvetica Neue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2708419" y="572268"/>
            <a:ext cx="2952798" cy="611889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marL="0" marR="0" lvl="0" indent="0" algn="ctr" defTabSz="2438338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5473" b="0" i="0" u="none" strike="noStrike" kern="0" cap="none" spc="0" normalizeH="0" baseline="0" noProof="0">
              <a:ln>
                <a:noFill/>
              </a:ln>
              <a:solidFill>
                <a:srgbClr val="5E5E5E"/>
              </a:solidFill>
              <a:effectLst/>
              <a:uLnTx/>
              <a:uFillTx/>
              <a:latin typeface="Helvetica Neue"/>
              <a:sym typeface="Helvetica Neue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16589763" y="609123"/>
            <a:ext cx="5930089" cy="52629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8960" marR="0" lvl="0" indent="0" algn="ctr" defTabSz="2438338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3420" b="0" i="0" u="none" strike="noStrike" kern="0" cap="none" spc="137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irce"/>
                <a:cs typeface="Circe"/>
                <a:sym typeface="Helvetica Neue"/>
              </a:rPr>
              <a:t>АН</a:t>
            </a:r>
            <a:r>
              <a:rPr kumimoji="0" sz="3420" b="0" i="0" u="none" strike="noStrike" kern="0" cap="none" spc="91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irce"/>
                <a:cs typeface="Circe"/>
                <a:sym typeface="Helvetica Neue"/>
              </a:rPr>
              <a:t>А</a:t>
            </a:r>
            <a:r>
              <a:rPr kumimoji="0" sz="3420" b="0" i="0" u="none" strike="noStrike" kern="0" cap="none" spc="137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irce"/>
                <a:cs typeface="Circe"/>
                <a:sym typeface="Helvetica Neue"/>
              </a:rPr>
              <a:t>ЛИТИ</a:t>
            </a:r>
            <a:r>
              <a:rPr kumimoji="0" sz="3420" b="0" i="0" u="none" strike="noStrike" kern="0" cap="none" spc="91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irce"/>
                <a:cs typeface="Circe"/>
                <a:sym typeface="Helvetica Neue"/>
              </a:rPr>
              <a:t>К</a:t>
            </a:r>
            <a:r>
              <a:rPr kumimoji="0" sz="342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irce"/>
                <a:cs typeface="Circe"/>
                <a:sym typeface="Helvetica Neue"/>
              </a:rPr>
              <a:t>А</a:t>
            </a:r>
            <a:r>
              <a:rPr kumimoji="0" sz="3420" b="0" i="0" u="none" strike="noStrike" kern="0" cap="none" spc="274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irce"/>
                <a:cs typeface="Circe"/>
                <a:sym typeface="Helvetica Neue"/>
              </a:rPr>
              <a:t> </a:t>
            </a:r>
            <a:r>
              <a:rPr kumimoji="0" sz="342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irce"/>
                <a:cs typeface="Circe"/>
                <a:sym typeface="Helvetica Neue"/>
              </a:rPr>
              <a:t>И</a:t>
            </a:r>
            <a:r>
              <a:rPr kumimoji="0" sz="3420" b="0" i="0" u="none" strike="noStrike" kern="0" cap="none" spc="274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irce"/>
                <a:cs typeface="Circe"/>
                <a:sym typeface="Helvetica Neue"/>
              </a:rPr>
              <a:t> </a:t>
            </a:r>
            <a:r>
              <a:rPr kumimoji="0" sz="3420" b="0" i="0" u="none" strike="noStrike" kern="0" cap="none" spc="23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irce"/>
                <a:cs typeface="Circe"/>
                <a:sym typeface="Helvetica Neue"/>
              </a:rPr>
              <a:t>О</a:t>
            </a:r>
            <a:r>
              <a:rPr kumimoji="0" sz="3420" b="0" i="0" u="none" strike="noStrike" kern="0" cap="none" spc="137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irce"/>
                <a:cs typeface="Circe"/>
                <a:sym typeface="Helvetica Neue"/>
              </a:rPr>
              <a:t>ТЧЕТНОСТЬ</a:t>
            </a:r>
            <a:endParaRPr kumimoji="0" sz="3420" b="0" i="0" u="none" strike="noStrike" kern="0" cap="none" spc="0" normalizeH="0" baseline="0" noProof="0" dirty="0">
              <a:ln>
                <a:noFill/>
              </a:ln>
              <a:solidFill>
                <a:srgbClr val="5E5E5E"/>
              </a:solidFill>
              <a:effectLst/>
              <a:uLnTx/>
              <a:uFillTx/>
              <a:latin typeface="Circe"/>
              <a:cs typeface="Circe"/>
              <a:sym typeface="Helvetica Neue"/>
            </a:endParaRPr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CC6FE063-6244-C7BF-971B-760CE048DF3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772082" y="68531"/>
            <a:ext cx="1596759" cy="13578937"/>
          </a:xfrm>
          <a:prstGeom prst="rect">
            <a:avLst/>
          </a:prstGeom>
        </p:spPr>
      </p:pic>
      <p:sp>
        <p:nvSpPr>
          <p:cNvPr id="14" name="Line">
            <a:extLst>
              <a:ext uri="{FF2B5EF4-FFF2-40B4-BE49-F238E27FC236}">
                <a16:creationId xmlns:a16="http://schemas.microsoft.com/office/drawing/2014/main" id="{22BDA564-1E43-E49D-FD84-C111A8FA3FF0}"/>
              </a:ext>
            </a:extLst>
          </p:cNvPr>
          <p:cNvSpPr/>
          <p:nvPr/>
        </p:nvSpPr>
        <p:spPr>
          <a:xfrm flipV="1">
            <a:off x="22700872" y="-17132"/>
            <a:ext cx="1" cy="13724359"/>
          </a:xfrm>
          <a:prstGeom prst="line">
            <a:avLst/>
          </a:prstGeom>
          <a:ln w="25400">
            <a:solidFill>
              <a:srgbClr val="5E5E5E">
                <a:alpha val="16918"/>
              </a:srgbClr>
            </a:solidFill>
            <a:miter lim="400000"/>
          </a:ln>
        </p:spPr>
        <p:txBody>
          <a:bodyPr lIns="0" tIns="0" rIns="0" bIns="0" anchor="ctr"/>
          <a:lstStyle/>
          <a:p>
            <a:pPr marL="0" marR="0" lvl="0" indent="0" algn="ctr" defTabSz="8255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kumimoji="0" sz="32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 Neue Medium"/>
              <a:sym typeface="Helvetica Neue Medium"/>
            </a:endParaRPr>
          </a:p>
        </p:txBody>
      </p:sp>
      <p:pic>
        <p:nvPicPr>
          <p:cNvPr id="63" name="Рисунок 62">
            <a:extLst>
              <a:ext uri="{FF2B5EF4-FFF2-40B4-BE49-F238E27FC236}">
                <a16:creationId xmlns:a16="http://schemas.microsoft.com/office/drawing/2014/main" id="{BF9FACAB-7BF7-34C2-F861-E33EA03BC16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-39814"/>
            <a:ext cx="24439181" cy="13747041"/>
          </a:xfrm>
          <a:prstGeom prst="rect">
            <a:avLst/>
          </a:prstGeom>
        </p:spPr>
      </p:pic>
      <p:sp>
        <p:nvSpPr>
          <p:cNvPr id="64" name="TextBox 63">
            <a:extLst>
              <a:ext uri="{FF2B5EF4-FFF2-40B4-BE49-F238E27FC236}">
                <a16:creationId xmlns:a16="http://schemas.microsoft.com/office/drawing/2014/main" id="{1A3AB52D-0591-DC21-09AF-88BDB140D789}"/>
              </a:ext>
            </a:extLst>
          </p:cNvPr>
          <p:cNvSpPr txBox="1"/>
          <p:nvPr/>
        </p:nvSpPr>
        <p:spPr>
          <a:xfrm>
            <a:off x="826377" y="711354"/>
            <a:ext cx="2239254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2438338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000" b="1" i="0" u="none" strike="noStrike" kern="0" cap="none" spc="182" normalizeH="0" baseline="0" noProof="0" dirty="0">
                <a:ln>
                  <a:noFill/>
                </a:ln>
                <a:solidFill>
                  <a:srgbClr val="5A1DB6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sym typeface="Helvetica Neue"/>
              </a:rPr>
              <a:t>Гибкая тарифная политика</a:t>
            </a:r>
          </a:p>
        </p:txBody>
      </p:sp>
      <p:sp>
        <p:nvSpPr>
          <p:cNvPr id="65" name="Проверка благонадежности контрагентов">
            <a:extLst>
              <a:ext uri="{FF2B5EF4-FFF2-40B4-BE49-F238E27FC236}">
                <a16:creationId xmlns:a16="http://schemas.microsoft.com/office/drawing/2014/main" id="{6FAAED92-0037-34E5-E15A-77CF3CF3FED1}"/>
              </a:ext>
            </a:extLst>
          </p:cNvPr>
          <p:cNvSpPr txBox="1"/>
          <p:nvPr/>
        </p:nvSpPr>
        <p:spPr>
          <a:xfrm>
            <a:off x="941888" y="2352029"/>
            <a:ext cx="22500224" cy="76739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/>
          <a:p>
            <a:pPr marL="0" marR="0" lvl="0" indent="0" algn="ctr" defTabSz="914400" rtl="0" eaLnBrk="1" fontAlgn="auto" latinLnBrk="0" hangingPunct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200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defRPr>
            </a:pPr>
            <a:r>
              <a:rPr lang="ru-RU" sz="4800" dirty="0">
                <a:solidFill>
                  <a:srgbClr val="000000"/>
                </a:solidFill>
                <a:latin typeface="Verdana"/>
                <a:ea typeface="Verdana"/>
                <a:sym typeface="Verdana"/>
              </a:rPr>
              <a:t>Тариф д</a:t>
            </a:r>
            <a:r>
              <a:rPr kumimoji="0" lang="ru-RU" sz="4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/>
                <a:ea typeface="Verdana"/>
                <a:sym typeface="Verdana"/>
              </a:rPr>
              <a:t>ля заказчиков - БЕСПЛАТНО  </a:t>
            </a:r>
          </a:p>
        </p:txBody>
      </p:sp>
      <p:sp>
        <p:nvSpPr>
          <p:cNvPr id="72" name="Проверка благонадежности контрагентов">
            <a:extLst>
              <a:ext uri="{FF2B5EF4-FFF2-40B4-BE49-F238E27FC236}">
                <a16:creationId xmlns:a16="http://schemas.microsoft.com/office/drawing/2014/main" id="{49698D3B-5C07-38A2-493F-4D2F3E9B53C6}"/>
              </a:ext>
            </a:extLst>
          </p:cNvPr>
          <p:cNvSpPr txBox="1"/>
          <p:nvPr/>
        </p:nvSpPr>
        <p:spPr>
          <a:xfrm>
            <a:off x="772536" y="3744853"/>
            <a:ext cx="22500224" cy="76739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/>
          <a:p>
            <a:pPr marL="0" marR="0" lvl="0" indent="0" algn="ctr" defTabSz="914400" rtl="0" eaLnBrk="1" fontAlgn="auto" latinLnBrk="0" hangingPunct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200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defRPr>
            </a:pPr>
            <a:r>
              <a:rPr lang="ru-RU" sz="4800" dirty="0">
                <a:solidFill>
                  <a:srgbClr val="000000"/>
                </a:solidFill>
                <a:latin typeface="Verdana"/>
                <a:ea typeface="Verdana"/>
                <a:sym typeface="Verdana"/>
              </a:rPr>
              <a:t>Тарифы для поставщиков</a:t>
            </a:r>
            <a:endParaRPr kumimoji="0" lang="ru-RU" sz="4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/>
              <a:ea typeface="Verdana"/>
              <a:sym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3020931659"/>
      </p:ext>
    </p:extLst>
  </p:cSld>
  <p:clrMapOvr>
    <a:masterClrMapping/>
  </p:clrMapOvr>
  <p:transition spd="med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7" name="Rectangle"/>
          <p:cNvSpPr/>
          <p:nvPr/>
        </p:nvSpPr>
        <p:spPr>
          <a:xfrm>
            <a:off x="23336294" y="7866419"/>
            <a:ext cx="1063010" cy="5872063"/>
          </a:xfrm>
          <a:prstGeom prst="rect">
            <a:avLst/>
          </a:prstGeom>
          <a:solidFill>
            <a:srgbClr val="5A1DB6"/>
          </a:solidFill>
          <a:ln w="12700">
            <a:miter lim="400000"/>
          </a:ln>
        </p:spPr>
        <p:txBody>
          <a:bodyPr lIns="0" tIns="0" rIns="0" bIns="0" anchor="ctr"/>
          <a:lstStyle/>
          <a:p>
            <a:pPr marL="0" marR="0" lvl="0" indent="0" algn="ctr" defTabSz="8255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kumimoji="0" sz="3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 Neue Medium"/>
              <a:sym typeface="Helvetica Neue Medium"/>
            </a:endParaRPr>
          </a:p>
        </p:txBody>
      </p:sp>
      <p:sp>
        <p:nvSpPr>
          <p:cNvPr id="498" name="2022"/>
          <p:cNvSpPr txBox="1"/>
          <p:nvPr/>
        </p:nvSpPr>
        <p:spPr>
          <a:xfrm rot="5400000">
            <a:off x="23270918" y="11124441"/>
            <a:ext cx="1193764" cy="596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anchor="ctr">
            <a:spAutoFit/>
          </a:bodyPr>
          <a:lstStyle>
            <a:lvl1pPr defTabSz="825500">
              <a:defRPr sz="3200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1pPr>
          </a:lstStyle>
          <a:p>
            <a:pPr marL="0" marR="0" lvl="0" indent="0" algn="ctr" defTabSz="8255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32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/>
                <a:ea typeface="Verdana"/>
                <a:sym typeface="Verdana"/>
              </a:rPr>
              <a:t>202</a:t>
            </a:r>
            <a:r>
              <a:rPr kumimoji="0" lang="ru-RU" sz="32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/>
                <a:ea typeface="Verdana"/>
                <a:sym typeface="Verdana"/>
              </a:rPr>
              <a:t>3</a:t>
            </a:r>
            <a:endParaRPr kumimoji="0" sz="32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/>
              <a:ea typeface="Verdana"/>
              <a:sym typeface="Verdana"/>
            </a:endParaRPr>
          </a:p>
        </p:txBody>
      </p:sp>
      <p:pic>
        <p:nvPicPr>
          <p:cNvPr id="499" name="Image" descr="Image"/>
          <p:cNvPicPr>
            <a:picLocks noChangeAspect="1"/>
          </p:cNvPicPr>
          <p:nvPr/>
        </p:nvPicPr>
        <p:blipFill>
          <a:blip r:embed="rId2"/>
          <a:srcRect t="45714" b="7814"/>
          <a:stretch>
            <a:fillRect/>
          </a:stretch>
        </p:blipFill>
        <p:spPr>
          <a:xfrm>
            <a:off x="1055794" y="973306"/>
            <a:ext cx="22272412" cy="6900234"/>
          </a:xfrm>
          <a:prstGeom prst="rect">
            <a:avLst/>
          </a:prstGeom>
          <a:ln w="12700">
            <a:miter lim="400000"/>
          </a:ln>
        </p:spPr>
      </p:pic>
      <p:sp>
        <p:nvSpPr>
          <p:cNvPr id="500" name="Ищете варианты оптимизации закупок? Планируете обучение?…"/>
          <p:cNvSpPr txBox="1"/>
          <p:nvPr/>
        </p:nvSpPr>
        <p:spPr>
          <a:xfrm>
            <a:off x="1773869" y="9223749"/>
            <a:ext cx="10322639" cy="322139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32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400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defRPr>
            </a:pPr>
            <a:r>
              <a:rPr kumimoji="0" lang="ru-RU" sz="4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/>
                <a:ea typeface="Verdana"/>
                <a:sym typeface="Verdana"/>
              </a:rPr>
              <a:t>Ищете варианты оптимизации закупок? Планируете обучение?</a:t>
            </a:r>
          </a:p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32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400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defRPr>
            </a:pPr>
            <a:r>
              <a:rPr kumimoji="0" sz="4400" b="0" i="0" u="none" strike="noStrike" kern="0" cap="none" spc="0" normalizeH="0" baseline="0" noProof="0" dirty="0">
                <a:ln>
                  <a:noFill/>
                </a:ln>
                <a:solidFill>
                  <a:srgbClr val="5A1DB6"/>
                </a:solidFill>
                <a:effectLst/>
                <a:uLnTx/>
                <a:uFillTx/>
                <a:latin typeface="Verdana"/>
                <a:ea typeface="Verdana"/>
                <a:sym typeface="Verdana"/>
              </a:rPr>
              <a:t>Обратитесь</a:t>
            </a:r>
            <a:r>
              <a:rPr kumimoji="0" lang="ru-RU" sz="4400" b="0" i="0" u="none" strike="noStrike" kern="0" cap="none" spc="0" normalizeH="0" baseline="0" noProof="0" dirty="0">
                <a:ln>
                  <a:noFill/>
                </a:ln>
                <a:solidFill>
                  <a:srgbClr val="5A1DB6"/>
                </a:solidFill>
                <a:effectLst/>
                <a:uLnTx/>
                <a:uFillTx/>
                <a:latin typeface="Verdana"/>
                <a:ea typeface="Verdana"/>
                <a:sym typeface="Verdana"/>
              </a:rPr>
              <a:t> за консультацией </a:t>
            </a:r>
          </a:p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400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defRPr>
            </a:pPr>
            <a:r>
              <a:rPr kumimoji="0" lang="ru-RU" sz="4400" b="0" i="0" u="none" strike="noStrike" kern="0" cap="none" spc="0" normalizeH="0" baseline="0" noProof="0" dirty="0">
                <a:ln>
                  <a:noFill/>
                </a:ln>
                <a:solidFill>
                  <a:srgbClr val="5A1DB6"/>
                </a:solidFill>
                <a:effectLst/>
                <a:uLnTx/>
                <a:uFillTx/>
                <a:latin typeface="Verdana"/>
                <a:ea typeface="Verdana"/>
                <a:sym typeface="Verdana"/>
              </a:rPr>
              <a:t>к нашему эксперту</a:t>
            </a:r>
            <a:endParaRPr kumimoji="0" sz="4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/>
              <a:ea typeface="Verdana"/>
              <a:sym typeface="Verdana"/>
            </a:endParaRPr>
          </a:p>
        </p:txBody>
      </p:sp>
      <p:sp>
        <p:nvSpPr>
          <p:cNvPr id="501" name="Line"/>
          <p:cNvSpPr/>
          <p:nvPr/>
        </p:nvSpPr>
        <p:spPr>
          <a:xfrm flipV="1">
            <a:off x="23867800" y="913582"/>
            <a:ext cx="1" cy="9196168"/>
          </a:xfrm>
          <a:prstGeom prst="line">
            <a:avLst/>
          </a:prstGeom>
          <a:ln w="5080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 marL="0" marR="0" lvl="0" indent="0" algn="ctr" defTabSz="8255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kumimoji="0" sz="3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 Neue Medium"/>
              <a:sym typeface="Helvetica Neue Medium"/>
            </a:endParaRPr>
          </a:p>
        </p:txBody>
      </p:sp>
      <p:sp>
        <p:nvSpPr>
          <p:cNvPr id="502" name="Line"/>
          <p:cNvSpPr/>
          <p:nvPr/>
        </p:nvSpPr>
        <p:spPr>
          <a:xfrm>
            <a:off x="23677991" y="10107220"/>
            <a:ext cx="379617" cy="1"/>
          </a:xfrm>
          <a:prstGeom prst="line">
            <a:avLst/>
          </a:prstGeom>
          <a:ln w="5080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 marL="0" marR="0" lvl="0" indent="0" algn="ctr" defTabSz="8255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kumimoji="0" sz="3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 Neue Medium"/>
              <a:sym typeface="Helvetica Neue Medium"/>
            </a:endParaRPr>
          </a:p>
        </p:txBody>
      </p:sp>
      <p:sp>
        <p:nvSpPr>
          <p:cNvPr id="503" name="Line"/>
          <p:cNvSpPr/>
          <p:nvPr/>
        </p:nvSpPr>
        <p:spPr>
          <a:xfrm>
            <a:off x="23677991" y="12959150"/>
            <a:ext cx="379617" cy="1"/>
          </a:xfrm>
          <a:prstGeom prst="line">
            <a:avLst/>
          </a:prstGeom>
          <a:ln w="5080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 marL="0" marR="0" lvl="0" indent="0" algn="ctr" defTabSz="8255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kumimoji="0" sz="3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 Neue Medium"/>
              <a:sym typeface="Helvetica Neue Medium"/>
            </a:endParaRPr>
          </a:p>
        </p:txBody>
      </p:sp>
      <p:sp>
        <p:nvSpPr>
          <p:cNvPr id="504" name="Line"/>
          <p:cNvSpPr/>
          <p:nvPr/>
        </p:nvSpPr>
        <p:spPr>
          <a:xfrm>
            <a:off x="23677991" y="13125512"/>
            <a:ext cx="379617" cy="1"/>
          </a:xfrm>
          <a:prstGeom prst="line">
            <a:avLst/>
          </a:prstGeom>
          <a:ln w="5080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 marL="0" marR="0" lvl="0" indent="0" algn="ctr" defTabSz="8255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kumimoji="0" sz="3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 Neue Medium"/>
              <a:sym typeface="Helvetica Neue Medium"/>
            </a:endParaRPr>
          </a:p>
        </p:txBody>
      </p:sp>
      <p:pic>
        <p:nvPicPr>
          <p:cNvPr id="505" name="Image" descr="Image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56236" y="1725379"/>
            <a:ext cx="7135993" cy="1215630"/>
          </a:xfrm>
          <a:prstGeom prst="rect">
            <a:avLst/>
          </a:prstGeom>
          <a:ln w="12700">
            <a:miter lim="400000"/>
          </a:ln>
        </p:spPr>
      </p:pic>
      <p:sp>
        <p:nvSpPr>
          <p:cNvPr id="506" name="Rounded Rectangle">
            <a:hlinkClick r:id="rId4"/>
          </p:cNvPr>
          <p:cNvSpPr/>
          <p:nvPr/>
        </p:nvSpPr>
        <p:spPr>
          <a:xfrm>
            <a:off x="18077699" y="1964920"/>
            <a:ext cx="4346459" cy="745377"/>
          </a:xfrm>
          <a:prstGeom prst="roundRect">
            <a:avLst>
              <a:gd name="adj" fmla="val 25558"/>
            </a:avLst>
          </a:prstGeom>
          <a:solidFill>
            <a:srgbClr val="5A1DB6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marL="0" marR="0" lvl="0" indent="0" algn="ctr" defTabSz="8255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r>
              <a:rPr kumimoji="0" lang="en-US" sz="3200" b="0" i="0" u="sng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sym typeface="Helvetica Neue Medium"/>
              </a:rPr>
              <a:t>tender.lot-online.ru</a:t>
            </a:r>
            <a:endParaRPr kumimoji="0" sz="3200" b="0" i="0" u="sng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sym typeface="Helvetica Neue Medium"/>
            </a:endParaRPr>
          </a:p>
        </p:txBody>
      </p:sp>
      <p:sp>
        <p:nvSpPr>
          <p:cNvPr id="508" name="Line"/>
          <p:cNvSpPr/>
          <p:nvPr/>
        </p:nvSpPr>
        <p:spPr>
          <a:xfrm flipV="1">
            <a:off x="12171678" y="8878239"/>
            <a:ext cx="0" cy="3884417"/>
          </a:xfrm>
          <a:prstGeom prst="line">
            <a:avLst/>
          </a:prstGeom>
          <a:ln w="25400">
            <a:solidFill>
              <a:srgbClr val="5E5E5E">
                <a:alpha val="40960"/>
              </a:srgbClr>
            </a:solidFill>
            <a:miter lim="400000"/>
          </a:ln>
        </p:spPr>
        <p:txBody>
          <a:bodyPr lIns="0" tIns="0" rIns="0" bIns="0" anchor="ctr"/>
          <a:lstStyle/>
          <a:p>
            <a:pPr marL="0" marR="0" lvl="0" indent="0" algn="ctr" defTabSz="8255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kumimoji="0" sz="3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 Neue Medium"/>
              <a:sym typeface="Helvetica Neue Medium"/>
            </a:endParaRPr>
          </a:p>
        </p:txBody>
      </p:sp>
      <p:sp>
        <p:nvSpPr>
          <p:cNvPr id="23" name="Имя Фамилия"/>
          <p:cNvSpPr txBox="1"/>
          <p:nvPr/>
        </p:nvSpPr>
        <p:spPr>
          <a:xfrm>
            <a:off x="14559672" y="8641800"/>
            <a:ext cx="9038331" cy="131318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anchor="ctr">
            <a:spAutoFit/>
          </a:bodyPr>
          <a:lstStyle>
            <a:lvl1pPr algn="l" defTabSz="914400">
              <a:spcBef>
                <a:spcPts val="2000"/>
              </a:spcBef>
              <a:defRPr sz="4400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defRPr>
            </a:lvl1pPr>
          </a:lstStyle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/>
                <a:ea typeface="Verdana"/>
                <a:sym typeface="Verdana"/>
              </a:rPr>
              <a:t>Цыремпилов</a:t>
            </a:r>
            <a:r>
              <a:rPr kumimoji="0" lang="ru-RU" sz="4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/>
                <a:ea typeface="Verdana"/>
                <a:sym typeface="Verdana"/>
              </a:rPr>
              <a:t> Юрий</a:t>
            </a:r>
          </a:p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/>
                <a:ea typeface="Verdana"/>
                <a:sym typeface="Verdana"/>
              </a:rPr>
              <a:t>Представитель по Республике Саха́ (</a:t>
            </a:r>
            <a:r>
              <a:rPr kumimoji="0" lang="ru-RU" sz="18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/>
                <a:ea typeface="Verdana"/>
                <a:sym typeface="Verdana"/>
              </a:rPr>
              <a:t>Яку́тия</a:t>
            </a:r>
            <a:r>
              <a:rPr kumimoji="0" lang="ru-RU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/>
                <a:ea typeface="Verdana"/>
                <a:sym typeface="Verdana"/>
              </a:rPr>
              <a:t>)</a:t>
            </a:r>
            <a:endParaRPr kumimoji="0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/>
              <a:ea typeface="Verdana"/>
              <a:sym typeface="Verdana"/>
            </a:endParaRPr>
          </a:p>
        </p:txBody>
      </p:sp>
      <p:sp>
        <p:nvSpPr>
          <p:cNvPr id="24" name="+7 935 000 0000 +7 812 0000, доб. 370"/>
          <p:cNvSpPr txBox="1"/>
          <p:nvPr/>
        </p:nvSpPr>
        <p:spPr>
          <a:xfrm>
            <a:off x="15693070" y="10897562"/>
            <a:ext cx="6220010" cy="54886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anchor="ctr">
            <a:spAutoFit/>
          </a:bodyPr>
          <a:lstStyle/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900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defRPr>
            </a:pPr>
            <a:r>
              <a:rPr kumimoji="0" sz="29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/>
                <a:ea typeface="Verdana"/>
                <a:sym typeface="Verdana"/>
              </a:rPr>
              <a:t>+7 </a:t>
            </a:r>
            <a:r>
              <a:rPr kumimoji="0" lang="ru-RU" sz="29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/>
                <a:ea typeface="Verdana"/>
                <a:sym typeface="Verdana"/>
              </a:rPr>
              <a:t>924 010-15-35</a:t>
            </a:r>
            <a:endParaRPr kumimoji="0" sz="29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/>
              <a:ea typeface="Verdana"/>
              <a:sym typeface="Verdana"/>
            </a:endParaRPr>
          </a:p>
        </p:txBody>
      </p:sp>
      <p:sp>
        <p:nvSpPr>
          <p:cNvPr id="25" name="manager@auction-house.ru"/>
          <p:cNvSpPr txBox="1"/>
          <p:nvPr/>
        </p:nvSpPr>
        <p:spPr>
          <a:xfrm>
            <a:off x="15693070" y="12071156"/>
            <a:ext cx="7568053" cy="54886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anchor="ctr">
            <a:spAutoFit/>
          </a:bodyPr>
          <a:lstStyle>
            <a:lvl1pPr algn="l" defTabSz="914400">
              <a:spcBef>
                <a:spcPts val="2000"/>
              </a:spcBef>
              <a:defRPr sz="2900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defRPr>
            </a:lvl1pPr>
          </a:lstStyle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9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/>
                <a:ea typeface="Verdana"/>
                <a:sym typeface="Verdana"/>
              </a:rPr>
              <a:t>cyrempilov@auction-house.ru</a:t>
            </a:r>
            <a:r>
              <a:rPr kumimoji="0" sz="29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/>
                <a:ea typeface="Verdana"/>
                <a:sym typeface="Verdana"/>
              </a:rPr>
              <a:t> </a:t>
            </a:r>
          </a:p>
        </p:txBody>
      </p:sp>
      <p:pic>
        <p:nvPicPr>
          <p:cNvPr id="26" name="Image" descr="Image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878305" y="10871553"/>
            <a:ext cx="598983" cy="600884"/>
          </a:xfrm>
          <a:prstGeom prst="rect">
            <a:avLst/>
          </a:prstGeom>
          <a:ln w="12700">
            <a:miter lim="400000"/>
          </a:ln>
        </p:spPr>
      </p:pic>
      <p:pic>
        <p:nvPicPr>
          <p:cNvPr id="27" name="Image" descr="Image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4918077" y="12019774"/>
            <a:ext cx="519438" cy="541084"/>
          </a:xfrm>
          <a:prstGeom prst="rect">
            <a:avLst/>
          </a:prstGeom>
          <a:ln w="12700">
            <a:miter lim="400000"/>
          </a:ln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6E93621B-8744-A505-D27D-91C86E8857DF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2513376" y="8634636"/>
            <a:ext cx="1847152" cy="2007918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23011840" y="626148"/>
            <a:ext cx="291044" cy="52629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8960"/>
            <a:r>
              <a:rPr lang="ru-RU" sz="3420" dirty="0">
                <a:solidFill>
                  <a:srgbClr val="FFFFFF"/>
                </a:solidFill>
                <a:latin typeface="Verdana" panose="020B0604030504040204" pitchFamily="34" charset="0"/>
                <a:ea typeface="Verdana" panose="020B0604030504040204" pitchFamily="34" charset="0"/>
                <a:cs typeface="Circe Extra Light"/>
              </a:rPr>
              <a:t>2</a:t>
            </a:r>
            <a:endParaRPr sz="3420" dirty="0">
              <a:latin typeface="Verdana" panose="020B0604030504040204" pitchFamily="34" charset="0"/>
              <a:ea typeface="Verdana" panose="020B0604030504040204" pitchFamily="34" charset="0"/>
              <a:cs typeface="Circe Extra Light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22624076" y="555923"/>
            <a:ext cx="0" cy="632768"/>
          </a:xfrm>
          <a:custGeom>
            <a:avLst/>
            <a:gdLst/>
            <a:ahLst/>
            <a:cxnLst/>
            <a:rect l="l" t="t" r="r" b="b"/>
            <a:pathLst>
              <a:path h="277495">
                <a:moveTo>
                  <a:pt x="0" y="0"/>
                </a:moveTo>
                <a:lnTo>
                  <a:pt x="0" y="277202"/>
                </a:lnTo>
              </a:path>
            </a:pathLst>
          </a:custGeom>
          <a:ln w="1270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 sz="5473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718260" y="457239"/>
            <a:ext cx="1873687" cy="713855"/>
          </a:xfrm>
          <a:custGeom>
            <a:avLst/>
            <a:gdLst/>
            <a:ahLst/>
            <a:cxnLst/>
            <a:rect l="l" t="t" r="r" b="b"/>
            <a:pathLst>
              <a:path w="821690" h="313055">
                <a:moveTo>
                  <a:pt x="86372" y="243531"/>
                </a:moveTo>
                <a:lnTo>
                  <a:pt x="52197" y="243531"/>
                </a:lnTo>
                <a:lnTo>
                  <a:pt x="52209" y="287791"/>
                </a:lnTo>
                <a:lnTo>
                  <a:pt x="59893" y="295474"/>
                </a:lnTo>
                <a:lnTo>
                  <a:pt x="78714" y="295462"/>
                </a:lnTo>
                <a:lnTo>
                  <a:pt x="86385" y="287791"/>
                </a:lnTo>
                <a:lnTo>
                  <a:pt x="86372" y="243531"/>
                </a:lnTo>
                <a:close/>
              </a:path>
              <a:path w="821690" h="313055">
                <a:moveTo>
                  <a:pt x="207739" y="103514"/>
                </a:moveTo>
                <a:lnTo>
                  <a:pt x="86347" y="103514"/>
                </a:lnTo>
                <a:lnTo>
                  <a:pt x="147674" y="104236"/>
                </a:lnTo>
                <a:lnTo>
                  <a:pt x="159569" y="107890"/>
                </a:lnTo>
                <a:lnTo>
                  <a:pt x="185256" y="136340"/>
                </a:lnTo>
                <a:lnTo>
                  <a:pt x="190112" y="168796"/>
                </a:lnTo>
                <a:lnTo>
                  <a:pt x="185032" y="181853"/>
                </a:lnTo>
                <a:lnTo>
                  <a:pt x="153418" y="207295"/>
                </a:lnTo>
                <a:lnTo>
                  <a:pt x="7670" y="209381"/>
                </a:lnTo>
                <a:lnTo>
                  <a:pt x="0" y="217065"/>
                </a:lnTo>
                <a:lnTo>
                  <a:pt x="12" y="235886"/>
                </a:lnTo>
                <a:lnTo>
                  <a:pt x="7696" y="243570"/>
                </a:lnTo>
                <a:lnTo>
                  <a:pt x="86372" y="243531"/>
                </a:lnTo>
                <a:lnTo>
                  <a:pt x="143005" y="243393"/>
                </a:lnTo>
                <a:lnTo>
                  <a:pt x="181256" y="232117"/>
                </a:lnTo>
                <a:lnTo>
                  <a:pt x="209848" y="204148"/>
                </a:lnTo>
                <a:lnTo>
                  <a:pt x="224337" y="162662"/>
                </a:lnTo>
                <a:lnTo>
                  <a:pt x="225264" y="146379"/>
                </a:lnTo>
                <a:lnTo>
                  <a:pt x="222500" y="132322"/>
                </a:lnTo>
                <a:lnTo>
                  <a:pt x="217569" y="119177"/>
                </a:lnTo>
                <a:lnTo>
                  <a:pt x="210671" y="107142"/>
                </a:lnTo>
                <a:lnTo>
                  <a:pt x="207739" y="103514"/>
                </a:lnTo>
                <a:close/>
              </a:path>
              <a:path w="821690" h="313055">
                <a:moveTo>
                  <a:pt x="139026" y="69326"/>
                </a:moveTo>
                <a:lnTo>
                  <a:pt x="59880" y="69326"/>
                </a:lnTo>
                <a:lnTo>
                  <a:pt x="52209" y="76984"/>
                </a:lnTo>
                <a:lnTo>
                  <a:pt x="52082" y="183232"/>
                </a:lnTo>
                <a:lnTo>
                  <a:pt x="59690" y="190877"/>
                </a:lnTo>
                <a:lnTo>
                  <a:pt x="78524" y="190890"/>
                </a:lnTo>
                <a:lnTo>
                  <a:pt x="86207" y="183232"/>
                </a:lnTo>
                <a:lnTo>
                  <a:pt x="86347" y="103514"/>
                </a:lnTo>
                <a:lnTo>
                  <a:pt x="207739" y="103514"/>
                </a:lnTo>
                <a:lnTo>
                  <a:pt x="167352" y="74060"/>
                </a:lnTo>
                <a:lnTo>
                  <a:pt x="153580" y="70544"/>
                </a:lnTo>
                <a:lnTo>
                  <a:pt x="139026" y="69326"/>
                </a:lnTo>
                <a:close/>
              </a:path>
              <a:path w="821690" h="313055">
                <a:moveTo>
                  <a:pt x="392785" y="0"/>
                </a:moveTo>
                <a:lnTo>
                  <a:pt x="351787" y="8783"/>
                </a:lnTo>
                <a:lnTo>
                  <a:pt x="315538" y="27766"/>
                </a:lnTo>
                <a:lnTo>
                  <a:pt x="285578" y="55602"/>
                </a:lnTo>
                <a:lnTo>
                  <a:pt x="263452" y="90939"/>
                </a:lnTo>
                <a:lnTo>
                  <a:pt x="250699" y="132431"/>
                </a:lnTo>
                <a:lnTo>
                  <a:pt x="248292" y="164266"/>
                </a:lnTo>
                <a:lnTo>
                  <a:pt x="249445" y="177388"/>
                </a:lnTo>
                <a:lnTo>
                  <a:pt x="260807" y="218304"/>
                </a:lnTo>
                <a:lnTo>
                  <a:pt x="282184" y="253876"/>
                </a:lnTo>
                <a:lnTo>
                  <a:pt x="311933" y="282474"/>
                </a:lnTo>
                <a:lnTo>
                  <a:pt x="348413" y="302468"/>
                </a:lnTo>
                <a:lnTo>
                  <a:pt x="389982" y="312227"/>
                </a:lnTo>
                <a:lnTo>
                  <a:pt x="431050" y="312962"/>
                </a:lnTo>
                <a:lnTo>
                  <a:pt x="438734" y="305304"/>
                </a:lnTo>
                <a:lnTo>
                  <a:pt x="438759" y="286470"/>
                </a:lnTo>
                <a:lnTo>
                  <a:pt x="431101" y="278799"/>
                </a:lnTo>
                <a:lnTo>
                  <a:pt x="421678" y="278774"/>
                </a:lnTo>
                <a:lnTo>
                  <a:pt x="391328" y="278008"/>
                </a:lnTo>
                <a:lnTo>
                  <a:pt x="351449" y="266439"/>
                </a:lnTo>
                <a:lnTo>
                  <a:pt x="318436" y="242546"/>
                </a:lnTo>
                <a:lnTo>
                  <a:pt x="294817" y="208521"/>
                </a:lnTo>
                <a:lnTo>
                  <a:pt x="283121" y="166558"/>
                </a:lnTo>
                <a:lnTo>
                  <a:pt x="282309" y="151185"/>
                </a:lnTo>
                <a:lnTo>
                  <a:pt x="283656" y="137402"/>
                </a:lnTo>
                <a:lnTo>
                  <a:pt x="296532" y="99345"/>
                </a:lnTo>
                <a:lnTo>
                  <a:pt x="321386" y="68036"/>
                </a:lnTo>
                <a:lnTo>
                  <a:pt x="356580" y="45805"/>
                </a:lnTo>
                <a:lnTo>
                  <a:pt x="400474" y="34982"/>
                </a:lnTo>
                <a:lnTo>
                  <a:pt x="416755" y="34313"/>
                </a:lnTo>
                <a:lnTo>
                  <a:pt x="500664" y="34313"/>
                </a:lnTo>
                <a:lnTo>
                  <a:pt x="491682" y="27880"/>
                </a:lnTo>
                <a:lnTo>
                  <a:pt x="453316" y="9412"/>
                </a:lnTo>
                <a:lnTo>
                  <a:pt x="408797" y="559"/>
                </a:lnTo>
                <a:lnTo>
                  <a:pt x="392785" y="0"/>
                </a:lnTo>
                <a:close/>
              </a:path>
              <a:path w="821690" h="313055">
                <a:moveTo>
                  <a:pt x="474497" y="104983"/>
                </a:moveTo>
                <a:lnTo>
                  <a:pt x="417088" y="104983"/>
                </a:lnTo>
                <a:lnTo>
                  <a:pt x="430137" y="110063"/>
                </a:lnTo>
                <a:lnTo>
                  <a:pt x="441220" y="118257"/>
                </a:lnTo>
                <a:lnTo>
                  <a:pt x="449803" y="129026"/>
                </a:lnTo>
                <a:lnTo>
                  <a:pt x="455350" y="141834"/>
                </a:lnTo>
                <a:lnTo>
                  <a:pt x="457327" y="156143"/>
                </a:lnTo>
                <a:lnTo>
                  <a:pt x="457377" y="235492"/>
                </a:lnTo>
                <a:lnTo>
                  <a:pt x="465048" y="243150"/>
                </a:lnTo>
                <a:lnTo>
                  <a:pt x="531888" y="243150"/>
                </a:lnTo>
                <a:lnTo>
                  <a:pt x="537260" y="240064"/>
                </a:lnTo>
                <a:lnTo>
                  <a:pt x="543758" y="228532"/>
                </a:lnTo>
                <a:lnTo>
                  <a:pt x="549102" y="217150"/>
                </a:lnTo>
                <a:lnTo>
                  <a:pt x="552149" y="208975"/>
                </a:lnTo>
                <a:lnTo>
                  <a:pt x="491540" y="208975"/>
                </a:lnTo>
                <a:lnTo>
                  <a:pt x="490593" y="143593"/>
                </a:lnTo>
                <a:lnTo>
                  <a:pt x="487457" y="129988"/>
                </a:lnTo>
                <a:lnTo>
                  <a:pt x="482238" y="117289"/>
                </a:lnTo>
                <a:lnTo>
                  <a:pt x="475099" y="105682"/>
                </a:lnTo>
                <a:lnTo>
                  <a:pt x="474497" y="104983"/>
                </a:lnTo>
                <a:close/>
              </a:path>
              <a:path w="821690" h="313055">
                <a:moveTo>
                  <a:pt x="401018" y="69402"/>
                </a:moveTo>
                <a:lnTo>
                  <a:pt x="362691" y="80475"/>
                </a:lnTo>
                <a:lnTo>
                  <a:pt x="333958" y="108235"/>
                </a:lnTo>
                <a:lnTo>
                  <a:pt x="319372" y="149700"/>
                </a:lnTo>
                <a:lnTo>
                  <a:pt x="318541" y="166558"/>
                </a:lnTo>
                <a:lnTo>
                  <a:pt x="321228" y="180092"/>
                </a:lnTo>
                <a:lnTo>
                  <a:pt x="341760" y="215944"/>
                </a:lnTo>
                <a:lnTo>
                  <a:pt x="376395" y="238306"/>
                </a:lnTo>
                <a:lnTo>
                  <a:pt x="404685" y="243125"/>
                </a:lnTo>
                <a:lnTo>
                  <a:pt x="431800" y="242820"/>
                </a:lnTo>
                <a:lnTo>
                  <a:pt x="439394" y="235061"/>
                </a:lnTo>
                <a:lnTo>
                  <a:pt x="439178" y="216239"/>
                </a:lnTo>
                <a:lnTo>
                  <a:pt x="431431" y="208657"/>
                </a:lnTo>
                <a:lnTo>
                  <a:pt x="399307" y="208645"/>
                </a:lnTo>
                <a:lnTo>
                  <a:pt x="386687" y="205638"/>
                </a:lnTo>
                <a:lnTo>
                  <a:pt x="358671" y="178575"/>
                </a:lnTo>
                <a:lnTo>
                  <a:pt x="352827" y="147396"/>
                </a:lnTo>
                <a:lnTo>
                  <a:pt x="356360" y="135723"/>
                </a:lnTo>
                <a:lnTo>
                  <a:pt x="384725" y="109899"/>
                </a:lnTo>
                <a:lnTo>
                  <a:pt x="417088" y="104983"/>
                </a:lnTo>
                <a:lnTo>
                  <a:pt x="474497" y="104983"/>
                </a:lnTo>
                <a:lnTo>
                  <a:pt x="466202" y="95353"/>
                </a:lnTo>
                <a:lnTo>
                  <a:pt x="455709" y="86489"/>
                </a:lnTo>
                <a:lnTo>
                  <a:pt x="443782" y="79275"/>
                </a:lnTo>
                <a:lnTo>
                  <a:pt x="430583" y="73899"/>
                </a:lnTo>
                <a:lnTo>
                  <a:pt x="416275" y="70545"/>
                </a:lnTo>
                <a:lnTo>
                  <a:pt x="401018" y="69402"/>
                </a:lnTo>
                <a:close/>
              </a:path>
              <a:path w="821690" h="313055">
                <a:moveTo>
                  <a:pt x="500664" y="34313"/>
                </a:moveTo>
                <a:lnTo>
                  <a:pt x="416755" y="34313"/>
                </a:lnTo>
                <a:lnTo>
                  <a:pt x="430809" y="36520"/>
                </a:lnTo>
                <a:lnTo>
                  <a:pt x="444286" y="40287"/>
                </a:lnTo>
                <a:lnTo>
                  <a:pt x="480304" y="60067"/>
                </a:lnTo>
                <a:lnTo>
                  <a:pt x="507696" y="90724"/>
                </a:lnTo>
                <a:lnTo>
                  <a:pt x="523903" y="129988"/>
                </a:lnTo>
                <a:lnTo>
                  <a:pt x="527183" y="159552"/>
                </a:lnTo>
                <a:lnTo>
                  <a:pt x="526175" y="172345"/>
                </a:lnTo>
                <a:lnTo>
                  <a:pt x="523850" y="184904"/>
                </a:lnTo>
                <a:lnTo>
                  <a:pt x="520227" y="197142"/>
                </a:lnTo>
                <a:lnTo>
                  <a:pt x="515327" y="208975"/>
                </a:lnTo>
                <a:lnTo>
                  <a:pt x="552149" y="208975"/>
                </a:lnTo>
                <a:lnTo>
                  <a:pt x="560895" y="167524"/>
                </a:lnTo>
                <a:lnTo>
                  <a:pt x="561389" y="154120"/>
                </a:lnTo>
                <a:lnTo>
                  <a:pt x="560570" y="140023"/>
                </a:lnTo>
                <a:lnTo>
                  <a:pt x="550905" y="100114"/>
                </a:lnTo>
                <a:lnTo>
                  <a:pt x="531306" y="64923"/>
                </a:lnTo>
                <a:lnTo>
                  <a:pt x="502908" y="35919"/>
                </a:lnTo>
                <a:lnTo>
                  <a:pt x="500664" y="34313"/>
                </a:lnTo>
                <a:close/>
              </a:path>
              <a:path w="821690" h="313055">
                <a:moveTo>
                  <a:pt x="431419" y="208645"/>
                </a:moveTo>
                <a:lnTo>
                  <a:pt x="399360" y="208657"/>
                </a:lnTo>
                <a:lnTo>
                  <a:pt x="431431" y="208657"/>
                </a:lnTo>
                <a:close/>
              </a:path>
              <a:path w="821690" h="313055">
                <a:moveTo>
                  <a:pt x="761301" y="69326"/>
                </a:moveTo>
                <a:lnTo>
                  <a:pt x="751878" y="69326"/>
                </a:lnTo>
                <a:lnTo>
                  <a:pt x="674293" y="69664"/>
                </a:lnTo>
                <a:lnTo>
                  <a:pt x="635514" y="83522"/>
                </a:lnTo>
                <a:lnTo>
                  <a:pt x="608890" y="113460"/>
                </a:lnTo>
                <a:lnTo>
                  <a:pt x="595541" y="153666"/>
                </a:lnTo>
                <a:lnTo>
                  <a:pt x="576935" y="281085"/>
                </a:lnTo>
                <a:lnTo>
                  <a:pt x="578294" y="285746"/>
                </a:lnTo>
                <a:lnTo>
                  <a:pt x="585012" y="293531"/>
                </a:lnTo>
                <a:lnTo>
                  <a:pt x="589432" y="295551"/>
                </a:lnTo>
                <a:lnTo>
                  <a:pt x="813625" y="295741"/>
                </a:lnTo>
                <a:lnTo>
                  <a:pt x="821309" y="288083"/>
                </a:lnTo>
                <a:lnTo>
                  <a:pt x="821334" y="269249"/>
                </a:lnTo>
                <a:lnTo>
                  <a:pt x="813650" y="261565"/>
                </a:lnTo>
                <a:lnTo>
                  <a:pt x="614349" y="261388"/>
                </a:lnTo>
                <a:lnTo>
                  <a:pt x="629379" y="158478"/>
                </a:lnTo>
                <a:lnTo>
                  <a:pt x="645516" y="120242"/>
                </a:lnTo>
                <a:lnTo>
                  <a:pt x="682167" y="103514"/>
                </a:lnTo>
                <a:lnTo>
                  <a:pt x="768972" y="103514"/>
                </a:lnTo>
                <a:lnTo>
                  <a:pt x="768972" y="76996"/>
                </a:lnTo>
                <a:lnTo>
                  <a:pt x="761301" y="69326"/>
                </a:lnTo>
                <a:close/>
              </a:path>
              <a:path w="821690" h="313055">
                <a:moveTo>
                  <a:pt x="768972" y="103514"/>
                </a:moveTo>
                <a:lnTo>
                  <a:pt x="734796" y="103514"/>
                </a:lnTo>
                <a:lnTo>
                  <a:pt x="734796" y="235505"/>
                </a:lnTo>
                <a:lnTo>
                  <a:pt x="742467" y="243189"/>
                </a:lnTo>
                <a:lnTo>
                  <a:pt x="761288" y="243189"/>
                </a:lnTo>
                <a:lnTo>
                  <a:pt x="768972" y="235505"/>
                </a:lnTo>
                <a:lnTo>
                  <a:pt x="768972" y="103514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 sz="5473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2708419" y="572268"/>
            <a:ext cx="2952798" cy="611889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5473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19383034" y="609123"/>
            <a:ext cx="3048290" cy="105259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8960"/>
            <a:r>
              <a:rPr sz="3420" dirty="0">
                <a:solidFill>
                  <a:srgbClr val="FFFFFF"/>
                </a:solidFill>
                <a:latin typeface="Verdana" panose="020B0604030504040204" pitchFamily="34" charset="0"/>
                <a:ea typeface="Verdana" panose="020B0604030504040204" pitchFamily="34" charset="0"/>
                <a:cs typeface="Circe"/>
              </a:rPr>
              <a:t>О  </a:t>
            </a:r>
            <a:r>
              <a:rPr sz="3420" spc="-365" dirty="0">
                <a:solidFill>
                  <a:srgbClr val="FFFFFF"/>
                </a:solidFill>
                <a:latin typeface="Verdana" panose="020B0604030504040204" pitchFamily="34" charset="0"/>
                <a:ea typeface="Verdana" panose="020B0604030504040204" pitchFamily="34" charset="0"/>
                <a:cs typeface="Circe"/>
              </a:rPr>
              <a:t> </a:t>
            </a:r>
            <a:r>
              <a:rPr sz="3420" spc="-11" dirty="0">
                <a:solidFill>
                  <a:srgbClr val="FFFFFF"/>
                </a:solidFill>
                <a:latin typeface="Verdana" panose="020B0604030504040204" pitchFamily="34" charset="0"/>
                <a:ea typeface="Verdana" panose="020B0604030504040204" pitchFamily="34" charset="0"/>
                <a:cs typeface="Circe"/>
              </a:rPr>
              <a:t>К</a:t>
            </a:r>
            <a:r>
              <a:rPr sz="3420" spc="137" dirty="0">
                <a:solidFill>
                  <a:srgbClr val="FFFFFF"/>
                </a:solidFill>
                <a:latin typeface="Verdana" panose="020B0604030504040204" pitchFamily="34" charset="0"/>
                <a:ea typeface="Verdana" panose="020B0604030504040204" pitchFamily="34" charset="0"/>
                <a:cs typeface="Circe"/>
              </a:rPr>
              <a:t>ОМПАНИИ</a:t>
            </a:r>
            <a:endParaRPr sz="3420" b="1" dirty="0">
              <a:latin typeface="Verdana" panose="020B0604030504040204" pitchFamily="34" charset="0"/>
              <a:ea typeface="Verdana" panose="020B0604030504040204" pitchFamily="34" charset="0"/>
              <a:cs typeface="Circe Extra Light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13675834" y="5517732"/>
            <a:ext cx="2039026" cy="42101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8960"/>
            <a:r>
              <a:rPr sz="2736" spc="11" dirty="0">
                <a:solidFill>
                  <a:srgbClr val="5A1DB6"/>
                </a:solidFill>
                <a:latin typeface="Verdana" panose="020B0604030504040204" pitchFamily="34" charset="0"/>
                <a:ea typeface="Verdana" panose="020B0604030504040204" pitchFamily="34" charset="0"/>
                <a:cs typeface="Circe"/>
              </a:rPr>
              <a:t>615-П</a:t>
            </a:r>
            <a:r>
              <a:rPr sz="2736" dirty="0">
                <a:solidFill>
                  <a:srgbClr val="5A1DB6"/>
                </a:solidFill>
                <a:latin typeface="Verdana" panose="020B0604030504040204" pitchFamily="34" charset="0"/>
                <a:ea typeface="Verdana" panose="020B0604030504040204" pitchFamily="34" charset="0"/>
                <a:cs typeface="Circe"/>
              </a:rPr>
              <a:t>П</a:t>
            </a:r>
            <a:r>
              <a:rPr sz="2736" spc="23" dirty="0">
                <a:solidFill>
                  <a:srgbClr val="5A1DB6"/>
                </a:solidFill>
                <a:latin typeface="Verdana" panose="020B0604030504040204" pitchFamily="34" charset="0"/>
                <a:ea typeface="Verdana" panose="020B0604030504040204" pitchFamily="34" charset="0"/>
                <a:cs typeface="Circe"/>
              </a:rPr>
              <a:t> </a:t>
            </a:r>
            <a:r>
              <a:rPr sz="2736" spc="-23" dirty="0">
                <a:solidFill>
                  <a:srgbClr val="5A1DB6"/>
                </a:solidFill>
                <a:latin typeface="Verdana" panose="020B0604030504040204" pitchFamily="34" charset="0"/>
                <a:ea typeface="Verdana" panose="020B0604030504040204" pitchFamily="34" charset="0"/>
                <a:cs typeface="Circe"/>
              </a:rPr>
              <a:t>Р</a:t>
            </a:r>
            <a:r>
              <a:rPr sz="2736" dirty="0">
                <a:solidFill>
                  <a:srgbClr val="5A1DB6"/>
                </a:solidFill>
                <a:latin typeface="Verdana" panose="020B0604030504040204" pitchFamily="34" charset="0"/>
                <a:ea typeface="Verdana" panose="020B0604030504040204" pitchFamily="34" charset="0"/>
                <a:cs typeface="Circe"/>
              </a:rPr>
              <a:t>Ф</a:t>
            </a:r>
          </a:p>
        </p:txBody>
      </p:sp>
      <p:sp>
        <p:nvSpPr>
          <p:cNvPr id="8" name="object 8"/>
          <p:cNvSpPr txBox="1"/>
          <p:nvPr/>
        </p:nvSpPr>
        <p:spPr>
          <a:xfrm>
            <a:off x="9372830" y="5502818"/>
            <a:ext cx="1501923" cy="42101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8960"/>
            <a:r>
              <a:rPr sz="2736" spc="11" dirty="0">
                <a:solidFill>
                  <a:srgbClr val="5A1DB6"/>
                </a:solidFill>
                <a:latin typeface="Verdana" panose="020B0604030504040204" pitchFamily="34" charset="0"/>
                <a:ea typeface="Verdana" panose="020B0604030504040204" pitchFamily="34" charset="0"/>
                <a:cs typeface="Circe"/>
              </a:rPr>
              <a:t>223</a:t>
            </a:r>
            <a:r>
              <a:rPr sz="2736" spc="34" dirty="0">
                <a:solidFill>
                  <a:srgbClr val="5A1DB6"/>
                </a:solidFill>
                <a:latin typeface="Verdana" panose="020B0604030504040204" pitchFamily="34" charset="0"/>
                <a:ea typeface="Verdana" panose="020B0604030504040204" pitchFamily="34" charset="0"/>
                <a:cs typeface="Circe"/>
              </a:rPr>
              <a:t>-</a:t>
            </a:r>
            <a:r>
              <a:rPr sz="2736" spc="11" dirty="0">
                <a:solidFill>
                  <a:srgbClr val="5A1DB6"/>
                </a:solidFill>
                <a:latin typeface="Verdana" panose="020B0604030504040204" pitchFamily="34" charset="0"/>
                <a:ea typeface="Verdana" panose="020B0604030504040204" pitchFamily="34" charset="0"/>
                <a:cs typeface="Circe"/>
              </a:rPr>
              <a:t>Ф</a:t>
            </a:r>
            <a:r>
              <a:rPr sz="2736" dirty="0">
                <a:solidFill>
                  <a:srgbClr val="5A1DB6"/>
                </a:solidFill>
                <a:latin typeface="Verdana" panose="020B0604030504040204" pitchFamily="34" charset="0"/>
                <a:ea typeface="Verdana" panose="020B0604030504040204" pitchFamily="34" charset="0"/>
                <a:cs typeface="Circe"/>
              </a:rPr>
              <a:t>З</a:t>
            </a:r>
          </a:p>
        </p:txBody>
      </p:sp>
      <p:sp>
        <p:nvSpPr>
          <p:cNvPr id="9" name="object 9"/>
          <p:cNvSpPr txBox="1"/>
          <p:nvPr/>
        </p:nvSpPr>
        <p:spPr>
          <a:xfrm>
            <a:off x="4796528" y="5481587"/>
            <a:ext cx="1246712" cy="42101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8960"/>
            <a:r>
              <a:rPr sz="2736" spc="11" dirty="0">
                <a:solidFill>
                  <a:srgbClr val="5A1DB6"/>
                </a:solidFill>
                <a:latin typeface="Verdana" panose="020B0604030504040204" pitchFamily="34" charset="0"/>
                <a:ea typeface="Verdana" panose="020B0604030504040204" pitchFamily="34" charset="0"/>
                <a:cs typeface="Circe"/>
              </a:rPr>
              <a:t>44</a:t>
            </a:r>
            <a:r>
              <a:rPr sz="2736" spc="34" dirty="0">
                <a:solidFill>
                  <a:srgbClr val="5A1DB6"/>
                </a:solidFill>
                <a:latin typeface="Verdana" panose="020B0604030504040204" pitchFamily="34" charset="0"/>
                <a:ea typeface="Verdana" panose="020B0604030504040204" pitchFamily="34" charset="0"/>
                <a:cs typeface="Circe"/>
              </a:rPr>
              <a:t>-</a:t>
            </a:r>
            <a:r>
              <a:rPr sz="2736" spc="11" dirty="0">
                <a:solidFill>
                  <a:srgbClr val="5A1DB6"/>
                </a:solidFill>
                <a:latin typeface="Verdana" panose="020B0604030504040204" pitchFamily="34" charset="0"/>
                <a:ea typeface="Verdana" panose="020B0604030504040204" pitchFamily="34" charset="0"/>
                <a:cs typeface="Circe"/>
              </a:rPr>
              <a:t>Ф</a:t>
            </a:r>
            <a:r>
              <a:rPr sz="2736" dirty="0">
                <a:solidFill>
                  <a:srgbClr val="5A1DB6"/>
                </a:solidFill>
                <a:latin typeface="Verdana" panose="020B0604030504040204" pitchFamily="34" charset="0"/>
                <a:ea typeface="Verdana" panose="020B0604030504040204" pitchFamily="34" charset="0"/>
                <a:cs typeface="Circe"/>
              </a:rPr>
              <a:t>З</a:t>
            </a:r>
          </a:p>
        </p:txBody>
      </p:sp>
      <p:sp>
        <p:nvSpPr>
          <p:cNvPr id="10" name="object 10"/>
          <p:cNvSpPr txBox="1"/>
          <p:nvPr/>
        </p:nvSpPr>
        <p:spPr>
          <a:xfrm>
            <a:off x="18263925" y="5477706"/>
            <a:ext cx="2230260" cy="38593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8960"/>
            <a:r>
              <a:rPr sz="2508" spc="-160" dirty="0">
                <a:solidFill>
                  <a:srgbClr val="5A1DB6"/>
                </a:solidFill>
                <a:latin typeface="Verdana" panose="020B0604030504040204" pitchFamily="34" charset="0"/>
                <a:ea typeface="Verdana" panose="020B0604030504040204" pitchFamily="34" charset="0"/>
                <a:cs typeface="Circe"/>
              </a:rPr>
              <a:t>Р</a:t>
            </a:r>
            <a:r>
              <a:rPr sz="2508" spc="-11" dirty="0">
                <a:solidFill>
                  <a:srgbClr val="5A1DB6"/>
                </a:solidFill>
                <a:latin typeface="Verdana" panose="020B0604030504040204" pitchFamily="34" charset="0"/>
                <a:ea typeface="Verdana" panose="020B0604030504040204" pitchFamily="34" charset="0"/>
                <a:cs typeface="Circe"/>
              </a:rPr>
              <a:t>А</a:t>
            </a:r>
            <a:r>
              <a:rPr sz="2508" dirty="0">
                <a:solidFill>
                  <a:srgbClr val="5A1DB6"/>
                </a:solidFill>
                <a:latin typeface="Verdana" panose="020B0604030504040204" pitchFamily="34" charset="0"/>
                <a:ea typeface="Verdana" panose="020B0604030504040204" pitchFamily="34" charset="0"/>
                <a:cs typeface="Circe"/>
              </a:rPr>
              <a:t>Д</a:t>
            </a:r>
            <a:r>
              <a:rPr sz="2508" spc="11" dirty="0">
                <a:solidFill>
                  <a:srgbClr val="0083C3"/>
                </a:solidFill>
                <a:latin typeface="Verdana" panose="020B0604030504040204" pitchFamily="34" charset="0"/>
                <a:ea typeface="Verdana" panose="020B0604030504040204" pitchFamily="34" charset="0"/>
                <a:cs typeface="Circe"/>
              </a:rPr>
              <a:t> </a:t>
            </a:r>
            <a:r>
              <a:rPr sz="2508" spc="11" dirty="0">
                <a:solidFill>
                  <a:srgbClr val="5A1DB6"/>
                </a:solidFill>
                <a:latin typeface="Verdana" panose="020B0604030504040204" pitchFamily="34" charset="0"/>
                <a:ea typeface="Verdana" panose="020B0604030504040204" pitchFamily="34" charset="0"/>
                <a:cs typeface="Circe"/>
              </a:rPr>
              <a:t>Мар</a:t>
            </a:r>
            <a:r>
              <a:rPr sz="2508" spc="-57" dirty="0">
                <a:solidFill>
                  <a:srgbClr val="5A1DB6"/>
                </a:solidFill>
                <a:latin typeface="Verdana" panose="020B0604030504040204" pitchFamily="34" charset="0"/>
                <a:ea typeface="Verdana" panose="020B0604030504040204" pitchFamily="34" charset="0"/>
                <a:cs typeface="Circe"/>
              </a:rPr>
              <a:t>к</a:t>
            </a:r>
            <a:r>
              <a:rPr sz="2508" spc="-11" dirty="0">
                <a:solidFill>
                  <a:srgbClr val="5A1DB6"/>
                </a:solidFill>
                <a:latin typeface="Verdana" panose="020B0604030504040204" pitchFamily="34" charset="0"/>
                <a:ea typeface="Verdana" panose="020B0604030504040204" pitchFamily="34" charset="0"/>
                <a:cs typeface="Circe"/>
              </a:rPr>
              <a:t>е</a:t>
            </a:r>
            <a:r>
              <a:rPr sz="2508" dirty="0">
                <a:solidFill>
                  <a:srgbClr val="5A1DB6"/>
                </a:solidFill>
                <a:latin typeface="Verdana" panose="020B0604030504040204" pitchFamily="34" charset="0"/>
                <a:ea typeface="Verdana" panose="020B0604030504040204" pitchFamily="34" charset="0"/>
                <a:cs typeface="Circe"/>
              </a:rPr>
              <a:t>т</a:t>
            </a:r>
          </a:p>
        </p:txBody>
      </p:sp>
      <p:sp>
        <p:nvSpPr>
          <p:cNvPr id="11" name="object 11"/>
          <p:cNvSpPr/>
          <p:nvPr/>
        </p:nvSpPr>
        <p:spPr>
          <a:xfrm>
            <a:off x="4294122" y="2877792"/>
            <a:ext cx="2267538" cy="2519487"/>
          </a:xfrm>
          <a:custGeom>
            <a:avLst/>
            <a:gdLst/>
            <a:ahLst/>
            <a:cxnLst/>
            <a:rect l="l" t="t" r="r" b="b"/>
            <a:pathLst>
              <a:path w="994410" h="1104900">
                <a:moveTo>
                  <a:pt x="153924" y="175825"/>
                </a:moveTo>
                <a:lnTo>
                  <a:pt x="112210" y="200118"/>
                </a:lnTo>
                <a:lnTo>
                  <a:pt x="78809" y="220674"/>
                </a:lnTo>
                <a:lnTo>
                  <a:pt x="42271" y="247998"/>
                </a:lnTo>
                <a:lnTo>
                  <a:pt x="14026" y="286286"/>
                </a:lnTo>
                <a:lnTo>
                  <a:pt x="4155" y="323396"/>
                </a:lnTo>
                <a:lnTo>
                  <a:pt x="519" y="373705"/>
                </a:lnTo>
                <a:lnTo>
                  <a:pt x="19" y="417244"/>
                </a:lnTo>
                <a:lnTo>
                  <a:pt x="0" y="442614"/>
                </a:lnTo>
                <a:lnTo>
                  <a:pt x="0" y="661676"/>
                </a:lnTo>
                <a:lnTo>
                  <a:pt x="153" y="709949"/>
                </a:lnTo>
                <a:lnTo>
                  <a:pt x="1231" y="749154"/>
                </a:lnTo>
                <a:lnTo>
                  <a:pt x="6599" y="794462"/>
                </a:lnTo>
                <a:lnTo>
                  <a:pt x="25609" y="838077"/>
                </a:lnTo>
                <a:lnTo>
                  <a:pt x="52795" y="865194"/>
                </a:lnTo>
                <a:lnTo>
                  <a:pt x="94528" y="893518"/>
                </a:lnTo>
                <a:lnTo>
                  <a:pt x="131970" y="915740"/>
                </a:lnTo>
                <a:lnTo>
                  <a:pt x="343103" y="1037812"/>
                </a:lnTo>
                <a:lnTo>
                  <a:pt x="384970" y="1061839"/>
                </a:lnTo>
                <a:lnTo>
                  <a:pt x="419449" y="1080526"/>
                </a:lnTo>
                <a:lnTo>
                  <a:pt x="461355" y="1098547"/>
                </a:lnTo>
                <a:lnTo>
                  <a:pt x="497028" y="1104553"/>
                </a:lnTo>
                <a:lnTo>
                  <a:pt x="508612" y="1103886"/>
                </a:lnTo>
                <a:lnTo>
                  <a:pt x="545671" y="1093875"/>
                </a:lnTo>
                <a:lnTo>
                  <a:pt x="591044" y="1071850"/>
                </a:lnTo>
                <a:lnTo>
                  <a:pt x="628989" y="1050493"/>
                </a:lnTo>
                <a:lnTo>
                  <a:pt x="840130" y="928452"/>
                </a:lnTo>
                <a:lnTo>
                  <a:pt x="881847" y="904162"/>
                </a:lnTo>
                <a:lnTo>
                  <a:pt x="915251" y="883609"/>
                </a:lnTo>
                <a:lnTo>
                  <a:pt x="951792" y="856288"/>
                </a:lnTo>
                <a:lnTo>
                  <a:pt x="980039" y="818002"/>
                </a:lnTo>
                <a:lnTo>
                  <a:pt x="989910" y="780893"/>
                </a:lnTo>
                <a:lnTo>
                  <a:pt x="993547" y="730585"/>
                </a:lnTo>
                <a:lnTo>
                  <a:pt x="994047" y="687046"/>
                </a:lnTo>
                <a:lnTo>
                  <a:pt x="994067" y="661676"/>
                </a:lnTo>
                <a:lnTo>
                  <a:pt x="994067" y="442614"/>
                </a:lnTo>
                <a:lnTo>
                  <a:pt x="993913" y="394341"/>
                </a:lnTo>
                <a:lnTo>
                  <a:pt x="992835" y="355135"/>
                </a:lnTo>
                <a:lnTo>
                  <a:pt x="987467" y="309826"/>
                </a:lnTo>
                <a:lnTo>
                  <a:pt x="968455" y="266210"/>
                </a:lnTo>
                <a:lnTo>
                  <a:pt x="941266" y="239091"/>
                </a:lnTo>
                <a:lnTo>
                  <a:pt x="899530" y="210763"/>
                </a:lnTo>
                <a:lnTo>
                  <a:pt x="862085" y="188539"/>
                </a:lnTo>
                <a:lnTo>
                  <a:pt x="652868" y="67570"/>
                </a:lnTo>
                <a:lnTo>
                  <a:pt x="610479" y="43245"/>
                </a:lnTo>
                <a:lnTo>
                  <a:pt x="575571" y="24325"/>
                </a:lnTo>
                <a:lnTo>
                  <a:pt x="533144" y="6081"/>
                </a:lnTo>
                <a:lnTo>
                  <a:pt x="497028" y="0"/>
                </a:lnTo>
                <a:lnTo>
                  <a:pt x="485302" y="675"/>
                </a:lnTo>
                <a:lnTo>
                  <a:pt x="447785" y="10811"/>
                </a:lnTo>
                <a:lnTo>
                  <a:pt x="401854" y="33109"/>
                </a:lnTo>
                <a:lnTo>
                  <a:pt x="363442" y="54731"/>
                </a:lnTo>
                <a:lnTo>
                  <a:pt x="153924" y="175825"/>
                </a:lnTo>
                <a:close/>
              </a:path>
            </a:pathLst>
          </a:custGeom>
          <a:ln w="24638">
            <a:solidFill>
              <a:srgbClr val="5A1DB6"/>
            </a:solidFill>
          </a:ln>
        </p:spPr>
        <p:txBody>
          <a:bodyPr wrap="square" lIns="0" tIns="0" rIns="0" bIns="0" rtlCol="0"/>
          <a:lstStyle/>
          <a:p>
            <a:endParaRPr sz="5473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12" name="object 12"/>
          <p:cNvSpPr/>
          <p:nvPr/>
        </p:nvSpPr>
        <p:spPr>
          <a:xfrm>
            <a:off x="4917419" y="3589755"/>
            <a:ext cx="1129425" cy="595120"/>
          </a:xfrm>
          <a:custGeom>
            <a:avLst/>
            <a:gdLst/>
            <a:ahLst/>
            <a:cxnLst/>
            <a:rect l="l" t="t" r="r" b="b"/>
            <a:pathLst>
              <a:path w="495300" h="260985">
                <a:moveTo>
                  <a:pt x="357962" y="0"/>
                </a:moveTo>
                <a:lnTo>
                  <a:pt x="0" y="0"/>
                </a:lnTo>
                <a:lnTo>
                  <a:pt x="85051" y="260946"/>
                </a:lnTo>
                <a:lnTo>
                  <a:pt x="274002" y="260896"/>
                </a:lnTo>
                <a:lnTo>
                  <a:pt x="462953" y="260896"/>
                </a:lnTo>
                <a:lnTo>
                  <a:pt x="495160" y="161874"/>
                </a:lnTo>
              </a:path>
            </a:pathLst>
          </a:custGeom>
          <a:ln w="14008">
            <a:solidFill>
              <a:srgbClr val="404657"/>
            </a:solidFill>
          </a:ln>
        </p:spPr>
        <p:txBody>
          <a:bodyPr wrap="square" lIns="0" tIns="0" rIns="0" bIns="0" rtlCol="0"/>
          <a:lstStyle/>
          <a:p>
            <a:endParaRPr sz="5473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13" name="object 13"/>
          <p:cNvSpPr/>
          <p:nvPr/>
        </p:nvSpPr>
        <p:spPr>
          <a:xfrm>
            <a:off x="4701698" y="3392426"/>
            <a:ext cx="215749" cy="198373"/>
          </a:xfrm>
          <a:custGeom>
            <a:avLst/>
            <a:gdLst/>
            <a:ahLst/>
            <a:cxnLst/>
            <a:rect l="l" t="t" r="r" b="b"/>
            <a:pathLst>
              <a:path w="94614" h="86994">
                <a:moveTo>
                  <a:pt x="94602" y="86537"/>
                </a:moveTo>
                <a:lnTo>
                  <a:pt x="73990" y="32207"/>
                </a:lnTo>
                <a:lnTo>
                  <a:pt x="46690" y="3941"/>
                </a:lnTo>
                <a:lnTo>
                  <a:pt x="33703" y="420"/>
                </a:lnTo>
                <a:lnTo>
                  <a:pt x="0" y="0"/>
                </a:lnTo>
              </a:path>
            </a:pathLst>
          </a:custGeom>
          <a:ln w="14008">
            <a:solidFill>
              <a:srgbClr val="404657"/>
            </a:solidFill>
          </a:ln>
        </p:spPr>
        <p:txBody>
          <a:bodyPr wrap="square" lIns="0" tIns="0" rIns="0" bIns="0" rtlCol="0"/>
          <a:lstStyle/>
          <a:p>
            <a:endParaRPr sz="5473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14" name="object 14"/>
          <p:cNvSpPr/>
          <p:nvPr/>
        </p:nvSpPr>
        <p:spPr>
          <a:xfrm>
            <a:off x="5217771" y="4433453"/>
            <a:ext cx="188238" cy="183894"/>
          </a:xfrm>
          <a:custGeom>
            <a:avLst/>
            <a:gdLst/>
            <a:ahLst/>
            <a:cxnLst/>
            <a:rect l="l" t="t" r="r" b="b"/>
            <a:pathLst>
              <a:path w="82550" h="80644">
                <a:moveTo>
                  <a:pt x="82315" y="40073"/>
                </a:moveTo>
                <a:lnTo>
                  <a:pt x="79831" y="54181"/>
                </a:lnTo>
                <a:lnTo>
                  <a:pt x="72964" y="66183"/>
                </a:lnTo>
                <a:lnTo>
                  <a:pt x="62593" y="75203"/>
                </a:lnTo>
                <a:lnTo>
                  <a:pt x="49596" y="80365"/>
                </a:lnTo>
                <a:lnTo>
                  <a:pt x="32839" y="78785"/>
                </a:lnTo>
                <a:lnTo>
                  <a:pt x="19244" y="73458"/>
                </a:lnTo>
                <a:lnTo>
                  <a:pt x="9067" y="65054"/>
                </a:lnTo>
                <a:lnTo>
                  <a:pt x="2566" y="54242"/>
                </a:lnTo>
                <a:lnTo>
                  <a:pt x="0" y="41692"/>
                </a:lnTo>
                <a:lnTo>
                  <a:pt x="2379" y="26985"/>
                </a:lnTo>
                <a:lnTo>
                  <a:pt x="8996" y="14645"/>
                </a:lnTo>
                <a:lnTo>
                  <a:pt x="19009" y="5406"/>
                </a:lnTo>
                <a:lnTo>
                  <a:pt x="31576" y="0"/>
                </a:lnTo>
                <a:lnTo>
                  <a:pt x="48626" y="1416"/>
                </a:lnTo>
                <a:lnTo>
                  <a:pt x="79417" y="25184"/>
                </a:lnTo>
                <a:lnTo>
                  <a:pt x="82315" y="40073"/>
                </a:lnTo>
                <a:close/>
              </a:path>
            </a:pathLst>
          </a:custGeom>
          <a:ln w="14008">
            <a:solidFill>
              <a:srgbClr val="404657"/>
            </a:solidFill>
          </a:ln>
        </p:spPr>
        <p:txBody>
          <a:bodyPr wrap="square" lIns="0" tIns="0" rIns="0" bIns="0" rtlCol="0"/>
          <a:lstStyle/>
          <a:p>
            <a:endParaRPr sz="5473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15" name="object 15"/>
          <p:cNvSpPr/>
          <p:nvPr/>
        </p:nvSpPr>
        <p:spPr>
          <a:xfrm>
            <a:off x="5678760" y="4433540"/>
            <a:ext cx="188238" cy="183894"/>
          </a:xfrm>
          <a:custGeom>
            <a:avLst/>
            <a:gdLst/>
            <a:ahLst/>
            <a:cxnLst/>
            <a:rect l="l" t="t" r="r" b="b"/>
            <a:pathLst>
              <a:path w="82550" h="80644">
                <a:moveTo>
                  <a:pt x="82438" y="40035"/>
                </a:moveTo>
                <a:lnTo>
                  <a:pt x="79953" y="54146"/>
                </a:lnTo>
                <a:lnTo>
                  <a:pt x="73086" y="66149"/>
                </a:lnTo>
                <a:lnTo>
                  <a:pt x="62714" y="75169"/>
                </a:lnTo>
                <a:lnTo>
                  <a:pt x="49719" y="80329"/>
                </a:lnTo>
                <a:lnTo>
                  <a:pt x="32924" y="78754"/>
                </a:lnTo>
                <a:lnTo>
                  <a:pt x="19303" y="73442"/>
                </a:lnTo>
                <a:lnTo>
                  <a:pt x="9109" y="65060"/>
                </a:lnTo>
                <a:lnTo>
                  <a:pt x="2590" y="54274"/>
                </a:lnTo>
                <a:lnTo>
                  <a:pt x="0" y="41751"/>
                </a:lnTo>
                <a:lnTo>
                  <a:pt x="2365" y="27033"/>
                </a:lnTo>
                <a:lnTo>
                  <a:pt x="8956" y="14688"/>
                </a:lnTo>
                <a:lnTo>
                  <a:pt x="18945" y="5436"/>
                </a:lnTo>
                <a:lnTo>
                  <a:pt x="31505" y="0"/>
                </a:lnTo>
                <a:lnTo>
                  <a:pt x="48606" y="1390"/>
                </a:lnTo>
                <a:lnTo>
                  <a:pt x="79487" y="25026"/>
                </a:lnTo>
                <a:lnTo>
                  <a:pt x="82438" y="40035"/>
                </a:lnTo>
                <a:close/>
              </a:path>
            </a:pathLst>
          </a:custGeom>
          <a:ln w="14008">
            <a:solidFill>
              <a:srgbClr val="404657"/>
            </a:solidFill>
          </a:ln>
        </p:spPr>
        <p:txBody>
          <a:bodyPr wrap="square" lIns="0" tIns="0" rIns="0" bIns="0" rtlCol="0"/>
          <a:lstStyle/>
          <a:p>
            <a:endParaRPr sz="5473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16" name="object 16"/>
          <p:cNvSpPr/>
          <p:nvPr/>
        </p:nvSpPr>
        <p:spPr>
          <a:xfrm>
            <a:off x="5190942" y="4314699"/>
            <a:ext cx="702271" cy="0"/>
          </a:xfrm>
          <a:custGeom>
            <a:avLst/>
            <a:gdLst/>
            <a:ahLst/>
            <a:cxnLst/>
            <a:rect l="l" t="t" r="r" b="b"/>
            <a:pathLst>
              <a:path w="307975">
                <a:moveTo>
                  <a:pt x="0" y="0"/>
                </a:moveTo>
                <a:lnTo>
                  <a:pt x="307962" y="0"/>
                </a:lnTo>
              </a:path>
            </a:pathLst>
          </a:custGeom>
          <a:ln w="14008">
            <a:solidFill>
              <a:srgbClr val="404657"/>
            </a:solidFill>
          </a:ln>
        </p:spPr>
        <p:txBody>
          <a:bodyPr wrap="square" lIns="0" tIns="0" rIns="0" bIns="0" rtlCol="0"/>
          <a:lstStyle/>
          <a:p>
            <a:endParaRPr sz="5473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17" name="object 17"/>
          <p:cNvSpPr/>
          <p:nvPr/>
        </p:nvSpPr>
        <p:spPr>
          <a:xfrm>
            <a:off x="5813276" y="3406121"/>
            <a:ext cx="474935" cy="473490"/>
          </a:xfrm>
          <a:custGeom>
            <a:avLst/>
            <a:gdLst/>
            <a:ahLst/>
            <a:cxnLst/>
            <a:rect l="l" t="t" r="r" b="b"/>
            <a:pathLst>
              <a:path w="208280" h="207644">
                <a:moveTo>
                  <a:pt x="0" y="103551"/>
                </a:moveTo>
                <a:lnTo>
                  <a:pt x="8770" y="145331"/>
                </a:lnTo>
                <a:lnTo>
                  <a:pt x="32586" y="179030"/>
                </a:lnTo>
                <a:lnTo>
                  <a:pt x="67703" y="200913"/>
                </a:lnTo>
                <a:lnTo>
                  <a:pt x="95543" y="207095"/>
                </a:lnTo>
                <a:lnTo>
                  <a:pt x="111491" y="206233"/>
                </a:lnTo>
                <a:lnTo>
                  <a:pt x="153629" y="193283"/>
                </a:lnTo>
                <a:lnTo>
                  <a:pt x="185258" y="167372"/>
                </a:lnTo>
                <a:lnTo>
                  <a:pt x="203869" y="131834"/>
                </a:lnTo>
                <a:lnTo>
                  <a:pt x="207806" y="104438"/>
                </a:lnTo>
                <a:lnTo>
                  <a:pt x="206796" y="89665"/>
                </a:lnTo>
                <a:lnTo>
                  <a:pt x="192726" y="49816"/>
                </a:lnTo>
                <a:lnTo>
                  <a:pt x="164967" y="19469"/>
                </a:lnTo>
                <a:lnTo>
                  <a:pt x="127206" y="2218"/>
                </a:lnTo>
                <a:lnTo>
                  <a:pt x="113035" y="0"/>
                </a:lnTo>
                <a:lnTo>
                  <a:pt x="97007" y="843"/>
                </a:lnTo>
                <a:lnTo>
                  <a:pt x="54682" y="13671"/>
                </a:lnTo>
                <a:lnTo>
                  <a:pt x="22900" y="39389"/>
                </a:lnTo>
                <a:lnTo>
                  <a:pt x="4110" y="74708"/>
                </a:lnTo>
                <a:lnTo>
                  <a:pt x="0" y="103551"/>
                </a:lnTo>
                <a:close/>
              </a:path>
            </a:pathLst>
          </a:custGeom>
          <a:ln w="14008">
            <a:solidFill>
              <a:srgbClr val="37B8C5"/>
            </a:solidFill>
          </a:ln>
        </p:spPr>
        <p:txBody>
          <a:bodyPr wrap="square" lIns="0" tIns="0" rIns="0" bIns="0" rtlCol="0"/>
          <a:lstStyle/>
          <a:p>
            <a:endParaRPr sz="5473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18" name="object 18"/>
          <p:cNvSpPr/>
          <p:nvPr/>
        </p:nvSpPr>
        <p:spPr>
          <a:xfrm>
            <a:off x="5019467" y="3663707"/>
            <a:ext cx="658831" cy="447426"/>
          </a:xfrm>
          <a:custGeom>
            <a:avLst/>
            <a:gdLst/>
            <a:ahLst/>
            <a:cxnLst/>
            <a:rect l="l" t="t" r="r" b="b"/>
            <a:pathLst>
              <a:path w="288925" h="196214">
                <a:moveTo>
                  <a:pt x="0" y="0"/>
                </a:moveTo>
                <a:lnTo>
                  <a:pt x="63881" y="196087"/>
                </a:lnTo>
                <a:lnTo>
                  <a:pt x="288417" y="196037"/>
                </a:lnTo>
                <a:lnTo>
                  <a:pt x="265299" y="185444"/>
                </a:lnTo>
                <a:lnTo>
                  <a:pt x="242328" y="174555"/>
                </a:lnTo>
                <a:lnTo>
                  <a:pt x="208299" y="157393"/>
                </a:lnTo>
                <a:lnTo>
                  <a:pt x="174993" y="138865"/>
                </a:lnTo>
                <a:lnTo>
                  <a:pt x="141611" y="116785"/>
                </a:lnTo>
                <a:lnTo>
                  <a:pt x="120390" y="84325"/>
                </a:lnTo>
                <a:lnTo>
                  <a:pt x="119339" y="73291"/>
                </a:lnTo>
                <a:lnTo>
                  <a:pt x="126180" y="58917"/>
                </a:lnTo>
                <a:lnTo>
                  <a:pt x="134579" y="48597"/>
                </a:lnTo>
                <a:lnTo>
                  <a:pt x="143816" y="40961"/>
                </a:lnTo>
                <a:lnTo>
                  <a:pt x="153173" y="34640"/>
                </a:lnTo>
                <a:lnTo>
                  <a:pt x="164222" y="26387"/>
                </a:lnTo>
                <a:lnTo>
                  <a:pt x="173796" y="17760"/>
                </a:lnTo>
                <a:lnTo>
                  <a:pt x="182096" y="8681"/>
                </a:lnTo>
                <a:lnTo>
                  <a:pt x="0" y="0"/>
                </a:lnTo>
                <a:close/>
              </a:path>
            </a:pathLst>
          </a:custGeom>
          <a:solidFill>
            <a:srgbClr val="EC683D"/>
          </a:solidFill>
        </p:spPr>
        <p:txBody>
          <a:bodyPr wrap="square" lIns="0" tIns="0" rIns="0" bIns="0" rtlCol="0"/>
          <a:lstStyle/>
          <a:p>
            <a:endParaRPr sz="5473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19" name="object 19"/>
          <p:cNvSpPr/>
          <p:nvPr/>
        </p:nvSpPr>
        <p:spPr>
          <a:xfrm>
            <a:off x="5925755" y="3566820"/>
            <a:ext cx="105703" cy="152038"/>
          </a:xfrm>
          <a:custGeom>
            <a:avLst/>
            <a:gdLst/>
            <a:ahLst/>
            <a:cxnLst/>
            <a:rect l="l" t="t" r="r" b="b"/>
            <a:pathLst>
              <a:path w="46355" h="66675">
                <a:moveTo>
                  <a:pt x="36969" y="50507"/>
                </a:moveTo>
                <a:lnTo>
                  <a:pt x="28816" y="50507"/>
                </a:lnTo>
                <a:lnTo>
                  <a:pt x="28816" y="66357"/>
                </a:lnTo>
                <a:lnTo>
                  <a:pt x="36969" y="66357"/>
                </a:lnTo>
                <a:lnTo>
                  <a:pt x="36969" y="50507"/>
                </a:lnTo>
                <a:close/>
              </a:path>
              <a:path w="46355" h="66675">
                <a:moveTo>
                  <a:pt x="36969" y="0"/>
                </a:moveTo>
                <a:lnTo>
                  <a:pt x="30302" y="0"/>
                </a:lnTo>
                <a:lnTo>
                  <a:pt x="0" y="43002"/>
                </a:lnTo>
                <a:lnTo>
                  <a:pt x="0" y="50507"/>
                </a:lnTo>
                <a:lnTo>
                  <a:pt x="45961" y="50507"/>
                </a:lnTo>
                <a:lnTo>
                  <a:pt x="45961" y="43002"/>
                </a:lnTo>
                <a:lnTo>
                  <a:pt x="8013" y="43002"/>
                </a:lnTo>
                <a:lnTo>
                  <a:pt x="28816" y="13144"/>
                </a:lnTo>
                <a:lnTo>
                  <a:pt x="36969" y="13144"/>
                </a:lnTo>
                <a:lnTo>
                  <a:pt x="36969" y="0"/>
                </a:lnTo>
                <a:close/>
              </a:path>
              <a:path w="46355" h="66675">
                <a:moveTo>
                  <a:pt x="36969" y="13144"/>
                </a:moveTo>
                <a:lnTo>
                  <a:pt x="28816" y="13144"/>
                </a:lnTo>
                <a:lnTo>
                  <a:pt x="28816" y="43002"/>
                </a:lnTo>
                <a:lnTo>
                  <a:pt x="36969" y="43002"/>
                </a:lnTo>
                <a:lnTo>
                  <a:pt x="36969" y="13144"/>
                </a:lnTo>
                <a:close/>
              </a:path>
            </a:pathLst>
          </a:custGeom>
          <a:solidFill>
            <a:srgbClr val="EC683D"/>
          </a:solidFill>
        </p:spPr>
        <p:txBody>
          <a:bodyPr wrap="square" lIns="0" tIns="0" rIns="0" bIns="0" rtlCol="0"/>
          <a:lstStyle/>
          <a:p>
            <a:endParaRPr sz="5473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20" name="object 20"/>
          <p:cNvSpPr/>
          <p:nvPr/>
        </p:nvSpPr>
        <p:spPr>
          <a:xfrm>
            <a:off x="6043283" y="3566820"/>
            <a:ext cx="105703" cy="152038"/>
          </a:xfrm>
          <a:custGeom>
            <a:avLst/>
            <a:gdLst/>
            <a:ahLst/>
            <a:cxnLst/>
            <a:rect l="l" t="t" r="r" b="b"/>
            <a:pathLst>
              <a:path w="46355" h="66675">
                <a:moveTo>
                  <a:pt x="36969" y="50507"/>
                </a:moveTo>
                <a:lnTo>
                  <a:pt x="28816" y="50507"/>
                </a:lnTo>
                <a:lnTo>
                  <a:pt x="28816" y="66357"/>
                </a:lnTo>
                <a:lnTo>
                  <a:pt x="36969" y="66357"/>
                </a:lnTo>
                <a:lnTo>
                  <a:pt x="36969" y="50507"/>
                </a:lnTo>
                <a:close/>
              </a:path>
              <a:path w="46355" h="66675">
                <a:moveTo>
                  <a:pt x="36969" y="0"/>
                </a:moveTo>
                <a:lnTo>
                  <a:pt x="30302" y="0"/>
                </a:lnTo>
                <a:lnTo>
                  <a:pt x="0" y="43002"/>
                </a:lnTo>
                <a:lnTo>
                  <a:pt x="0" y="50507"/>
                </a:lnTo>
                <a:lnTo>
                  <a:pt x="45961" y="50507"/>
                </a:lnTo>
                <a:lnTo>
                  <a:pt x="45961" y="43002"/>
                </a:lnTo>
                <a:lnTo>
                  <a:pt x="8013" y="43002"/>
                </a:lnTo>
                <a:lnTo>
                  <a:pt x="28816" y="13144"/>
                </a:lnTo>
                <a:lnTo>
                  <a:pt x="36969" y="13144"/>
                </a:lnTo>
                <a:lnTo>
                  <a:pt x="36969" y="0"/>
                </a:lnTo>
                <a:close/>
              </a:path>
              <a:path w="46355" h="66675">
                <a:moveTo>
                  <a:pt x="36969" y="13144"/>
                </a:moveTo>
                <a:lnTo>
                  <a:pt x="28816" y="13144"/>
                </a:lnTo>
                <a:lnTo>
                  <a:pt x="28816" y="43002"/>
                </a:lnTo>
                <a:lnTo>
                  <a:pt x="36969" y="43002"/>
                </a:lnTo>
                <a:lnTo>
                  <a:pt x="36969" y="13144"/>
                </a:lnTo>
                <a:close/>
              </a:path>
            </a:pathLst>
          </a:custGeom>
          <a:solidFill>
            <a:srgbClr val="EC683D"/>
          </a:solidFill>
        </p:spPr>
        <p:txBody>
          <a:bodyPr wrap="square" lIns="0" tIns="0" rIns="0" bIns="0" rtlCol="0"/>
          <a:lstStyle/>
          <a:p>
            <a:endParaRPr sz="5473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21" name="object 21"/>
          <p:cNvSpPr/>
          <p:nvPr/>
        </p:nvSpPr>
        <p:spPr>
          <a:xfrm>
            <a:off x="8990023" y="2762363"/>
            <a:ext cx="2267538" cy="2519487"/>
          </a:xfrm>
          <a:custGeom>
            <a:avLst/>
            <a:gdLst/>
            <a:ahLst/>
            <a:cxnLst/>
            <a:rect l="l" t="t" r="r" b="b"/>
            <a:pathLst>
              <a:path w="994410" h="1104900">
                <a:moveTo>
                  <a:pt x="153924" y="175825"/>
                </a:moveTo>
                <a:lnTo>
                  <a:pt x="112210" y="200118"/>
                </a:lnTo>
                <a:lnTo>
                  <a:pt x="78809" y="220674"/>
                </a:lnTo>
                <a:lnTo>
                  <a:pt x="42271" y="247998"/>
                </a:lnTo>
                <a:lnTo>
                  <a:pt x="14026" y="286286"/>
                </a:lnTo>
                <a:lnTo>
                  <a:pt x="4155" y="323396"/>
                </a:lnTo>
                <a:lnTo>
                  <a:pt x="519" y="373705"/>
                </a:lnTo>
                <a:lnTo>
                  <a:pt x="19" y="417244"/>
                </a:lnTo>
                <a:lnTo>
                  <a:pt x="0" y="442614"/>
                </a:lnTo>
                <a:lnTo>
                  <a:pt x="0" y="661676"/>
                </a:lnTo>
                <a:lnTo>
                  <a:pt x="153" y="709949"/>
                </a:lnTo>
                <a:lnTo>
                  <a:pt x="1231" y="749154"/>
                </a:lnTo>
                <a:lnTo>
                  <a:pt x="6599" y="794462"/>
                </a:lnTo>
                <a:lnTo>
                  <a:pt x="25609" y="838077"/>
                </a:lnTo>
                <a:lnTo>
                  <a:pt x="52795" y="865194"/>
                </a:lnTo>
                <a:lnTo>
                  <a:pt x="94528" y="893518"/>
                </a:lnTo>
                <a:lnTo>
                  <a:pt x="131970" y="915740"/>
                </a:lnTo>
                <a:lnTo>
                  <a:pt x="343103" y="1037812"/>
                </a:lnTo>
                <a:lnTo>
                  <a:pt x="384970" y="1061839"/>
                </a:lnTo>
                <a:lnTo>
                  <a:pt x="419449" y="1080526"/>
                </a:lnTo>
                <a:lnTo>
                  <a:pt x="461355" y="1098547"/>
                </a:lnTo>
                <a:lnTo>
                  <a:pt x="497028" y="1104553"/>
                </a:lnTo>
                <a:lnTo>
                  <a:pt x="508612" y="1103886"/>
                </a:lnTo>
                <a:lnTo>
                  <a:pt x="545671" y="1093875"/>
                </a:lnTo>
                <a:lnTo>
                  <a:pt x="591044" y="1071850"/>
                </a:lnTo>
                <a:lnTo>
                  <a:pt x="628989" y="1050493"/>
                </a:lnTo>
                <a:lnTo>
                  <a:pt x="840130" y="928452"/>
                </a:lnTo>
                <a:lnTo>
                  <a:pt x="881847" y="904162"/>
                </a:lnTo>
                <a:lnTo>
                  <a:pt x="915251" y="883609"/>
                </a:lnTo>
                <a:lnTo>
                  <a:pt x="951792" y="856288"/>
                </a:lnTo>
                <a:lnTo>
                  <a:pt x="980039" y="818002"/>
                </a:lnTo>
                <a:lnTo>
                  <a:pt x="989910" y="780893"/>
                </a:lnTo>
                <a:lnTo>
                  <a:pt x="993547" y="730585"/>
                </a:lnTo>
                <a:lnTo>
                  <a:pt x="994047" y="687046"/>
                </a:lnTo>
                <a:lnTo>
                  <a:pt x="994067" y="661676"/>
                </a:lnTo>
                <a:lnTo>
                  <a:pt x="994067" y="442614"/>
                </a:lnTo>
                <a:lnTo>
                  <a:pt x="993913" y="394341"/>
                </a:lnTo>
                <a:lnTo>
                  <a:pt x="992835" y="355135"/>
                </a:lnTo>
                <a:lnTo>
                  <a:pt x="987467" y="309826"/>
                </a:lnTo>
                <a:lnTo>
                  <a:pt x="968455" y="266210"/>
                </a:lnTo>
                <a:lnTo>
                  <a:pt x="941266" y="239091"/>
                </a:lnTo>
                <a:lnTo>
                  <a:pt x="899530" y="210763"/>
                </a:lnTo>
                <a:lnTo>
                  <a:pt x="862085" y="188539"/>
                </a:lnTo>
                <a:lnTo>
                  <a:pt x="652868" y="67570"/>
                </a:lnTo>
                <a:lnTo>
                  <a:pt x="610479" y="43245"/>
                </a:lnTo>
                <a:lnTo>
                  <a:pt x="575571" y="24325"/>
                </a:lnTo>
                <a:lnTo>
                  <a:pt x="533144" y="6081"/>
                </a:lnTo>
                <a:lnTo>
                  <a:pt x="497028" y="0"/>
                </a:lnTo>
                <a:lnTo>
                  <a:pt x="485302" y="675"/>
                </a:lnTo>
                <a:lnTo>
                  <a:pt x="447785" y="10811"/>
                </a:lnTo>
                <a:lnTo>
                  <a:pt x="401854" y="33109"/>
                </a:lnTo>
                <a:lnTo>
                  <a:pt x="363442" y="54731"/>
                </a:lnTo>
                <a:lnTo>
                  <a:pt x="153924" y="175825"/>
                </a:lnTo>
                <a:close/>
              </a:path>
            </a:pathLst>
          </a:custGeom>
          <a:ln w="24638">
            <a:solidFill>
              <a:srgbClr val="5A1DB6"/>
            </a:solidFill>
          </a:ln>
        </p:spPr>
        <p:txBody>
          <a:bodyPr wrap="square" lIns="0" tIns="0" rIns="0" bIns="0" rtlCol="0"/>
          <a:lstStyle/>
          <a:p>
            <a:endParaRPr sz="5473">
              <a:solidFill>
                <a:srgbClr val="5A1DB6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22" name="object 22"/>
          <p:cNvSpPr/>
          <p:nvPr/>
        </p:nvSpPr>
        <p:spPr>
          <a:xfrm>
            <a:off x="9611530" y="3588953"/>
            <a:ext cx="1125081" cy="593672"/>
          </a:xfrm>
          <a:custGeom>
            <a:avLst/>
            <a:gdLst/>
            <a:ahLst/>
            <a:cxnLst/>
            <a:rect l="l" t="t" r="r" b="b"/>
            <a:pathLst>
              <a:path w="493395" h="260350">
                <a:moveTo>
                  <a:pt x="356628" y="0"/>
                </a:moveTo>
                <a:lnTo>
                  <a:pt x="0" y="0"/>
                </a:lnTo>
                <a:lnTo>
                  <a:pt x="84734" y="259969"/>
                </a:lnTo>
                <a:lnTo>
                  <a:pt x="272973" y="259918"/>
                </a:lnTo>
                <a:lnTo>
                  <a:pt x="461225" y="259918"/>
                </a:lnTo>
                <a:lnTo>
                  <a:pt x="493318" y="161277"/>
                </a:lnTo>
              </a:path>
            </a:pathLst>
          </a:custGeom>
          <a:ln w="13957">
            <a:solidFill>
              <a:srgbClr val="404657"/>
            </a:solidFill>
          </a:ln>
        </p:spPr>
        <p:txBody>
          <a:bodyPr wrap="square" lIns="0" tIns="0" rIns="0" bIns="0" rtlCol="0"/>
          <a:lstStyle/>
          <a:p>
            <a:endParaRPr sz="5473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23" name="object 23"/>
          <p:cNvSpPr/>
          <p:nvPr/>
        </p:nvSpPr>
        <p:spPr>
          <a:xfrm>
            <a:off x="9396593" y="3392345"/>
            <a:ext cx="215749" cy="196925"/>
          </a:xfrm>
          <a:custGeom>
            <a:avLst/>
            <a:gdLst/>
            <a:ahLst/>
            <a:cxnLst/>
            <a:rect l="l" t="t" r="r" b="b"/>
            <a:pathLst>
              <a:path w="94614" h="86360">
                <a:moveTo>
                  <a:pt x="94259" y="86220"/>
                </a:moveTo>
                <a:lnTo>
                  <a:pt x="73723" y="32092"/>
                </a:lnTo>
                <a:lnTo>
                  <a:pt x="46385" y="3871"/>
                </a:lnTo>
                <a:lnTo>
                  <a:pt x="33385" y="393"/>
                </a:lnTo>
                <a:lnTo>
                  <a:pt x="0" y="0"/>
                </a:lnTo>
              </a:path>
            </a:pathLst>
          </a:custGeom>
          <a:ln w="13957">
            <a:solidFill>
              <a:srgbClr val="404657"/>
            </a:solidFill>
          </a:ln>
        </p:spPr>
        <p:txBody>
          <a:bodyPr wrap="square" lIns="0" tIns="0" rIns="0" bIns="0" rtlCol="0"/>
          <a:lstStyle/>
          <a:p>
            <a:endParaRPr sz="5473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24" name="object 24"/>
          <p:cNvSpPr/>
          <p:nvPr/>
        </p:nvSpPr>
        <p:spPr>
          <a:xfrm>
            <a:off x="9910718" y="4429244"/>
            <a:ext cx="188238" cy="183894"/>
          </a:xfrm>
          <a:custGeom>
            <a:avLst/>
            <a:gdLst/>
            <a:ahLst/>
            <a:cxnLst/>
            <a:rect l="l" t="t" r="r" b="b"/>
            <a:pathLst>
              <a:path w="82550" h="80644">
                <a:moveTo>
                  <a:pt x="82012" y="40044"/>
                </a:moveTo>
                <a:lnTo>
                  <a:pt x="79520" y="54154"/>
                </a:lnTo>
                <a:lnTo>
                  <a:pt x="72632" y="66143"/>
                </a:lnTo>
                <a:lnTo>
                  <a:pt x="62234" y="75129"/>
                </a:lnTo>
                <a:lnTo>
                  <a:pt x="49209" y="80232"/>
                </a:lnTo>
                <a:lnTo>
                  <a:pt x="32514" y="78613"/>
                </a:lnTo>
                <a:lnTo>
                  <a:pt x="18975" y="73224"/>
                </a:lnTo>
                <a:lnTo>
                  <a:pt x="8862" y="64742"/>
                </a:lnTo>
                <a:lnTo>
                  <a:pt x="2447" y="53846"/>
                </a:lnTo>
                <a:lnTo>
                  <a:pt x="0" y="41213"/>
                </a:lnTo>
                <a:lnTo>
                  <a:pt x="2420" y="26660"/>
                </a:lnTo>
                <a:lnTo>
                  <a:pt x="9131" y="14423"/>
                </a:lnTo>
                <a:lnTo>
                  <a:pt x="19270" y="5277"/>
                </a:lnTo>
                <a:lnTo>
                  <a:pt x="31978" y="0"/>
                </a:lnTo>
                <a:lnTo>
                  <a:pt x="48890" y="1504"/>
                </a:lnTo>
                <a:lnTo>
                  <a:pt x="79337" y="25710"/>
                </a:lnTo>
                <a:lnTo>
                  <a:pt x="82012" y="40044"/>
                </a:lnTo>
                <a:close/>
              </a:path>
            </a:pathLst>
          </a:custGeom>
          <a:ln w="13957">
            <a:solidFill>
              <a:srgbClr val="404657"/>
            </a:solidFill>
          </a:ln>
        </p:spPr>
        <p:txBody>
          <a:bodyPr wrap="square" lIns="0" tIns="0" rIns="0" bIns="0" rtlCol="0"/>
          <a:lstStyle/>
          <a:p>
            <a:endParaRPr sz="5473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25" name="object 25"/>
          <p:cNvSpPr/>
          <p:nvPr/>
        </p:nvSpPr>
        <p:spPr>
          <a:xfrm>
            <a:off x="10369970" y="4429335"/>
            <a:ext cx="188238" cy="183894"/>
          </a:xfrm>
          <a:custGeom>
            <a:avLst/>
            <a:gdLst/>
            <a:ahLst/>
            <a:cxnLst/>
            <a:rect l="l" t="t" r="r" b="b"/>
            <a:pathLst>
              <a:path w="82550" h="80644">
                <a:moveTo>
                  <a:pt x="82161" y="40003"/>
                </a:moveTo>
                <a:lnTo>
                  <a:pt x="79667" y="54113"/>
                </a:lnTo>
                <a:lnTo>
                  <a:pt x="72777" y="66102"/>
                </a:lnTo>
                <a:lnTo>
                  <a:pt x="62377" y="75089"/>
                </a:lnTo>
                <a:lnTo>
                  <a:pt x="49355" y="80191"/>
                </a:lnTo>
                <a:lnTo>
                  <a:pt x="32619" y="78578"/>
                </a:lnTo>
                <a:lnTo>
                  <a:pt x="19052" y="73207"/>
                </a:lnTo>
                <a:lnTo>
                  <a:pt x="8916" y="64753"/>
                </a:lnTo>
                <a:lnTo>
                  <a:pt x="2478" y="53889"/>
                </a:lnTo>
                <a:lnTo>
                  <a:pt x="0" y="41288"/>
                </a:lnTo>
                <a:lnTo>
                  <a:pt x="2406" y="26719"/>
                </a:lnTo>
                <a:lnTo>
                  <a:pt x="9088" y="14474"/>
                </a:lnTo>
                <a:lnTo>
                  <a:pt x="19200" y="5313"/>
                </a:lnTo>
                <a:lnTo>
                  <a:pt x="31897" y="0"/>
                </a:lnTo>
                <a:lnTo>
                  <a:pt x="48867" y="1474"/>
                </a:lnTo>
                <a:lnTo>
                  <a:pt x="79424" y="25526"/>
                </a:lnTo>
                <a:lnTo>
                  <a:pt x="82161" y="40003"/>
                </a:lnTo>
                <a:close/>
              </a:path>
            </a:pathLst>
          </a:custGeom>
          <a:ln w="13957">
            <a:solidFill>
              <a:srgbClr val="404657"/>
            </a:solidFill>
          </a:ln>
        </p:spPr>
        <p:txBody>
          <a:bodyPr wrap="square" lIns="0" tIns="0" rIns="0" bIns="0" rtlCol="0"/>
          <a:lstStyle/>
          <a:p>
            <a:endParaRPr sz="5473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26" name="object 26"/>
          <p:cNvSpPr/>
          <p:nvPr/>
        </p:nvSpPr>
        <p:spPr>
          <a:xfrm>
            <a:off x="9884039" y="4311206"/>
            <a:ext cx="700823" cy="0"/>
          </a:xfrm>
          <a:custGeom>
            <a:avLst/>
            <a:gdLst/>
            <a:ahLst/>
            <a:cxnLst/>
            <a:rect l="l" t="t" r="r" b="b"/>
            <a:pathLst>
              <a:path w="307339">
                <a:moveTo>
                  <a:pt x="0" y="0"/>
                </a:moveTo>
                <a:lnTo>
                  <a:pt x="306806" y="0"/>
                </a:lnTo>
              </a:path>
            </a:pathLst>
          </a:custGeom>
          <a:ln w="13957">
            <a:solidFill>
              <a:srgbClr val="404657"/>
            </a:solidFill>
          </a:ln>
        </p:spPr>
        <p:txBody>
          <a:bodyPr wrap="square" lIns="0" tIns="0" rIns="0" bIns="0" rtlCol="0"/>
          <a:lstStyle/>
          <a:p>
            <a:endParaRPr sz="5473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27" name="object 27"/>
          <p:cNvSpPr/>
          <p:nvPr/>
        </p:nvSpPr>
        <p:spPr>
          <a:xfrm>
            <a:off x="10504038" y="3405383"/>
            <a:ext cx="470594" cy="472042"/>
          </a:xfrm>
          <a:custGeom>
            <a:avLst/>
            <a:gdLst/>
            <a:ahLst/>
            <a:cxnLst/>
            <a:rect l="l" t="t" r="r" b="b"/>
            <a:pathLst>
              <a:path w="206375" h="207010">
                <a:moveTo>
                  <a:pt x="0" y="103436"/>
                </a:moveTo>
                <a:lnTo>
                  <a:pt x="8800" y="145208"/>
                </a:lnTo>
                <a:lnTo>
                  <a:pt x="32689" y="178846"/>
                </a:lnTo>
                <a:lnTo>
                  <a:pt x="67895" y="200595"/>
                </a:lnTo>
                <a:lnTo>
                  <a:pt x="95790" y="206634"/>
                </a:lnTo>
                <a:lnTo>
                  <a:pt x="111644" y="205754"/>
                </a:lnTo>
                <a:lnTo>
                  <a:pt x="153572" y="192663"/>
                </a:lnTo>
                <a:lnTo>
                  <a:pt x="185020" y="166527"/>
                </a:lnTo>
                <a:lnTo>
                  <a:pt x="203375" y="130725"/>
                </a:lnTo>
                <a:lnTo>
                  <a:pt x="206132" y="117227"/>
                </a:lnTo>
                <a:lnTo>
                  <a:pt x="205446" y="100497"/>
                </a:lnTo>
                <a:lnTo>
                  <a:pt x="193419" y="56796"/>
                </a:lnTo>
                <a:lnTo>
                  <a:pt x="168873" y="24278"/>
                </a:lnTo>
                <a:lnTo>
                  <a:pt x="134939" y="4809"/>
                </a:lnTo>
                <a:lnTo>
                  <a:pt x="108647" y="0"/>
                </a:lnTo>
                <a:lnTo>
                  <a:pt x="93225" y="945"/>
                </a:lnTo>
                <a:lnTo>
                  <a:pt x="52126" y="14456"/>
                </a:lnTo>
                <a:lnTo>
                  <a:pt x="21116" y="41260"/>
                </a:lnTo>
                <a:lnTo>
                  <a:pt x="3206" y="77864"/>
                </a:lnTo>
                <a:lnTo>
                  <a:pt x="0" y="103436"/>
                </a:lnTo>
                <a:close/>
              </a:path>
            </a:pathLst>
          </a:custGeom>
          <a:ln w="13944">
            <a:solidFill>
              <a:srgbClr val="EC683D"/>
            </a:solidFill>
          </a:ln>
        </p:spPr>
        <p:txBody>
          <a:bodyPr wrap="square" lIns="0" tIns="0" rIns="0" bIns="0" rtlCol="0"/>
          <a:lstStyle/>
          <a:p>
            <a:endParaRPr sz="5473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28" name="object 28"/>
          <p:cNvSpPr/>
          <p:nvPr/>
        </p:nvSpPr>
        <p:spPr>
          <a:xfrm>
            <a:off x="9713195" y="3662618"/>
            <a:ext cx="655935" cy="445978"/>
          </a:xfrm>
          <a:custGeom>
            <a:avLst/>
            <a:gdLst/>
            <a:ahLst/>
            <a:cxnLst/>
            <a:rect l="l" t="t" r="r" b="b"/>
            <a:pathLst>
              <a:path w="287654" h="195580">
                <a:moveTo>
                  <a:pt x="0" y="0"/>
                </a:moveTo>
                <a:lnTo>
                  <a:pt x="63639" y="195364"/>
                </a:lnTo>
                <a:lnTo>
                  <a:pt x="287337" y="195313"/>
                </a:lnTo>
                <a:lnTo>
                  <a:pt x="264221" y="184717"/>
                </a:lnTo>
                <a:lnTo>
                  <a:pt x="241251" y="173825"/>
                </a:lnTo>
                <a:lnTo>
                  <a:pt x="207226" y="156658"/>
                </a:lnTo>
                <a:lnTo>
                  <a:pt x="173928" y="138114"/>
                </a:lnTo>
                <a:lnTo>
                  <a:pt x="140762" y="116101"/>
                </a:lnTo>
                <a:lnTo>
                  <a:pt x="119825" y="83655"/>
                </a:lnTo>
                <a:lnTo>
                  <a:pt x="118921" y="72576"/>
                </a:lnTo>
                <a:lnTo>
                  <a:pt x="125797" y="58381"/>
                </a:lnTo>
                <a:lnTo>
                  <a:pt x="134258" y="48180"/>
                </a:lnTo>
                <a:lnTo>
                  <a:pt x="143564" y="40600"/>
                </a:lnTo>
                <a:lnTo>
                  <a:pt x="152975" y="34268"/>
                </a:lnTo>
                <a:lnTo>
                  <a:pt x="163889" y="26088"/>
                </a:lnTo>
                <a:lnTo>
                  <a:pt x="173412" y="17444"/>
                </a:lnTo>
                <a:lnTo>
                  <a:pt x="181711" y="8289"/>
                </a:lnTo>
                <a:lnTo>
                  <a:pt x="0" y="0"/>
                </a:lnTo>
                <a:close/>
              </a:path>
            </a:pathLst>
          </a:custGeom>
          <a:solidFill>
            <a:srgbClr val="37B8C5"/>
          </a:solidFill>
        </p:spPr>
        <p:txBody>
          <a:bodyPr wrap="square" lIns="0" tIns="0" rIns="0" bIns="0" rtlCol="0"/>
          <a:lstStyle/>
          <a:p>
            <a:endParaRPr sz="5473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29" name="object 29"/>
          <p:cNvSpPr/>
          <p:nvPr/>
        </p:nvSpPr>
        <p:spPr>
          <a:xfrm>
            <a:off x="10571499" y="3565497"/>
            <a:ext cx="101359" cy="152038"/>
          </a:xfrm>
          <a:custGeom>
            <a:avLst/>
            <a:gdLst/>
            <a:ahLst/>
            <a:cxnLst/>
            <a:rect l="l" t="t" r="r" b="b"/>
            <a:pathLst>
              <a:path w="44450" h="66675">
                <a:moveTo>
                  <a:pt x="39722" y="6730"/>
                </a:moveTo>
                <a:lnTo>
                  <a:pt x="26644" y="6730"/>
                </a:lnTo>
                <a:lnTo>
                  <a:pt x="29654" y="7835"/>
                </a:lnTo>
                <a:lnTo>
                  <a:pt x="34277" y="12255"/>
                </a:lnTo>
                <a:lnTo>
                  <a:pt x="35433" y="14973"/>
                </a:lnTo>
                <a:lnTo>
                  <a:pt x="35433" y="21259"/>
                </a:lnTo>
                <a:lnTo>
                  <a:pt x="34150" y="24523"/>
                </a:lnTo>
                <a:lnTo>
                  <a:pt x="29044" y="31432"/>
                </a:lnTo>
                <a:lnTo>
                  <a:pt x="24193" y="36080"/>
                </a:lnTo>
                <a:lnTo>
                  <a:pt x="12433" y="45745"/>
                </a:lnTo>
                <a:lnTo>
                  <a:pt x="8902" y="49060"/>
                </a:lnTo>
                <a:lnTo>
                  <a:pt x="3949" y="54825"/>
                </a:lnTo>
                <a:lnTo>
                  <a:pt x="2146" y="57759"/>
                </a:lnTo>
                <a:lnTo>
                  <a:pt x="330" y="62547"/>
                </a:lnTo>
                <a:lnTo>
                  <a:pt x="0" y="64427"/>
                </a:lnTo>
                <a:lnTo>
                  <a:pt x="63" y="66382"/>
                </a:lnTo>
                <a:lnTo>
                  <a:pt x="43827" y="66382"/>
                </a:lnTo>
                <a:lnTo>
                  <a:pt x="43827" y="58623"/>
                </a:lnTo>
                <a:lnTo>
                  <a:pt x="11379" y="58623"/>
                </a:lnTo>
                <a:lnTo>
                  <a:pt x="12280" y="57149"/>
                </a:lnTo>
                <a:lnTo>
                  <a:pt x="13423" y="55689"/>
                </a:lnTo>
                <a:lnTo>
                  <a:pt x="16192" y="52755"/>
                </a:lnTo>
                <a:lnTo>
                  <a:pt x="19329" y="49987"/>
                </a:lnTo>
                <a:lnTo>
                  <a:pt x="30022" y="40970"/>
                </a:lnTo>
                <a:lnTo>
                  <a:pt x="34201" y="37083"/>
                </a:lnTo>
                <a:lnTo>
                  <a:pt x="39238" y="31419"/>
                </a:lnTo>
                <a:lnTo>
                  <a:pt x="41021" y="28740"/>
                </a:lnTo>
                <a:lnTo>
                  <a:pt x="43205" y="23609"/>
                </a:lnTo>
                <a:lnTo>
                  <a:pt x="43689" y="21259"/>
                </a:lnTo>
                <a:lnTo>
                  <a:pt x="43621" y="12890"/>
                </a:lnTo>
                <a:lnTo>
                  <a:pt x="41897" y="8801"/>
                </a:lnTo>
                <a:lnTo>
                  <a:pt x="39722" y="6730"/>
                </a:lnTo>
                <a:close/>
              </a:path>
              <a:path w="44450" h="66675">
                <a:moveTo>
                  <a:pt x="29451" y="0"/>
                </a:moveTo>
                <a:lnTo>
                  <a:pt x="16827" y="0"/>
                </a:lnTo>
                <a:lnTo>
                  <a:pt x="11823" y="1625"/>
                </a:lnTo>
                <a:lnTo>
                  <a:pt x="4356" y="8153"/>
                </a:lnTo>
                <a:lnTo>
                  <a:pt x="2209" y="12890"/>
                </a:lnTo>
                <a:lnTo>
                  <a:pt x="1638" y="19113"/>
                </a:lnTo>
                <a:lnTo>
                  <a:pt x="9944" y="19938"/>
                </a:lnTo>
                <a:lnTo>
                  <a:pt x="9982" y="15798"/>
                </a:lnTo>
                <a:lnTo>
                  <a:pt x="11163" y="12572"/>
                </a:lnTo>
                <a:lnTo>
                  <a:pt x="15862" y="7899"/>
                </a:lnTo>
                <a:lnTo>
                  <a:pt x="19011" y="6730"/>
                </a:lnTo>
                <a:lnTo>
                  <a:pt x="39722" y="6730"/>
                </a:lnTo>
                <a:lnTo>
                  <a:pt x="34493" y="1752"/>
                </a:lnTo>
                <a:lnTo>
                  <a:pt x="29451" y="0"/>
                </a:lnTo>
                <a:close/>
              </a:path>
            </a:pathLst>
          </a:custGeom>
          <a:solidFill>
            <a:srgbClr val="37B8C5"/>
          </a:solidFill>
        </p:spPr>
        <p:txBody>
          <a:bodyPr wrap="square" lIns="0" tIns="0" rIns="0" bIns="0" rtlCol="0"/>
          <a:lstStyle/>
          <a:p>
            <a:endParaRPr sz="5473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30" name="object 30"/>
          <p:cNvSpPr/>
          <p:nvPr/>
        </p:nvSpPr>
        <p:spPr>
          <a:xfrm>
            <a:off x="10688603" y="3565497"/>
            <a:ext cx="101359" cy="152038"/>
          </a:xfrm>
          <a:custGeom>
            <a:avLst/>
            <a:gdLst/>
            <a:ahLst/>
            <a:cxnLst/>
            <a:rect l="l" t="t" r="r" b="b"/>
            <a:pathLst>
              <a:path w="44450" h="66675">
                <a:moveTo>
                  <a:pt x="39710" y="6730"/>
                </a:moveTo>
                <a:lnTo>
                  <a:pt x="26644" y="6730"/>
                </a:lnTo>
                <a:lnTo>
                  <a:pt x="29654" y="7835"/>
                </a:lnTo>
                <a:lnTo>
                  <a:pt x="34264" y="12255"/>
                </a:lnTo>
                <a:lnTo>
                  <a:pt x="35420" y="14973"/>
                </a:lnTo>
                <a:lnTo>
                  <a:pt x="35420" y="21259"/>
                </a:lnTo>
                <a:lnTo>
                  <a:pt x="34150" y="24523"/>
                </a:lnTo>
                <a:lnTo>
                  <a:pt x="29044" y="31432"/>
                </a:lnTo>
                <a:lnTo>
                  <a:pt x="24193" y="36080"/>
                </a:lnTo>
                <a:lnTo>
                  <a:pt x="12433" y="45745"/>
                </a:lnTo>
                <a:lnTo>
                  <a:pt x="8890" y="49060"/>
                </a:lnTo>
                <a:lnTo>
                  <a:pt x="3937" y="54825"/>
                </a:lnTo>
                <a:lnTo>
                  <a:pt x="2133" y="57759"/>
                </a:lnTo>
                <a:lnTo>
                  <a:pt x="317" y="62547"/>
                </a:lnTo>
                <a:lnTo>
                  <a:pt x="0" y="64427"/>
                </a:lnTo>
                <a:lnTo>
                  <a:pt x="63" y="66382"/>
                </a:lnTo>
                <a:lnTo>
                  <a:pt x="43827" y="66382"/>
                </a:lnTo>
                <a:lnTo>
                  <a:pt x="43827" y="58623"/>
                </a:lnTo>
                <a:lnTo>
                  <a:pt x="11379" y="58623"/>
                </a:lnTo>
                <a:lnTo>
                  <a:pt x="12280" y="57149"/>
                </a:lnTo>
                <a:lnTo>
                  <a:pt x="13423" y="55689"/>
                </a:lnTo>
                <a:lnTo>
                  <a:pt x="16192" y="52755"/>
                </a:lnTo>
                <a:lnTo>
                  <a:pt x="19329" y="49987"/>
                </a:lnTo>
                <a:lnTo>
                  <a:pt x="30022" y="40970"/>
                </a:lnTo>
                <a:lnTo>
                  <a:pt x="34201" y="37083"/>
                </a:lnTo>
                <a:lnTo>
                  <a:pt x="39238" y="31419"/>
                </a:lnTo>
                <a:lnTo>
                  <a:pt x="41021" y="28740"/>
                </a:lnTo>
                <a:lnTo>
                  <a:pt x="43192" y="23609"/>
                </a:lnTo>
                <a:lnTo>
                  <a:pt x="43676" y="21259"/>
                </a:lnTo>
                <a:lnTo>
                  <a:pt x="43608" y="12890"/>
                </a:lnTo>
                <a:lnTo>
                  <a:pt x="41884" y="8801"/>
                </a:lnTo>
                <a:lnTo>
                  <a:pt x="39710" y="6730"/>
                </a:lnTo>
                <a:close/>
              </a:path>
              <a:path w="44450" h="66675">
                <a:moveTo>
                  <a:pt x="29451" y="0"/>
                </a:moveTo>
                <a:lnTo>
                  <a:pt x="16814" y="0"/>
                </a:lnTo>
                <a:lnTo>
                  <a:pt x="11823" y="1625"/>
                </a:lnTo>
                <a:lnTo>
                  <a:pt x="4356" y="8153"/>
                </a:lnTo>
                <a:lnTo>
                  <a:pt x="2197" y="12890"/>
                </a:lnTo>
                <a:lnTo>
                  <a:pt x="1625" y="19113"/>
                </a:lnTo>
                <a:lnTo>
                  <a:pt x="9944" y="19938"/>
                </a:lnTo>
                <a:lnTo>
                  <a:pt x="9969" y="15798"/>
                </a:lnTo>
                <a:lnTo>
                  <a:pt x="11163" y="12572"/>
                </a:lnTo>
                <a:lnTo>
                  <a:pt x="15862" y="7899"/>
                </a:lnTo>
                <a:lnTo>
                  <a:pt x="18999" y="6730"/>
                </a:lnTo>
                <a:lnTo>
                  <a:pt x="39710" y="6730"/>
                </a:lnTo>
                <a:lnTo>
                  <a:pt x="34480" y="1752"/>
                </a:lnTo>
                <a:lnTo>
                  <a:pt x="29451" y="0"/>
                </a:lnTo>
                <a:close/>
              </a:path>
            </a:pathLst>
          </a:custGeom>
          <a:solidFill>
            <a:srgbClr val="37B8C5"/>
          </a:solidFill>
        </p:spPr>
        <p:txBody>
          <a:bodyPr wrap="square" lIns="0" tIns="0" rIns="0" bIns="0" rtlCol="0"/>
          <a:lstStyle/>
          <a:p>
            <a:endParaRPr sz="5473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31" name="object 31"/>
          <p:cNvSpPr/>
          <p:nvPr/>
        </p:nvSpPr>
        <p:spPr>
          <a:xfrm>
            <a:off x="10808570" y="3565476"/>
            <a:ext cx="99911" cy="154934"/>
          </a:xfrm>
          <a:custGeom>
            <a:avLst/>
            <a:gdLst/>
            <a:ahLst/>
            <a:cxnLst/>
            <a:rect l="l" t="t" r="r" b="b"/>
            <a:pathLst>
              <a:path w="43814" h="67944">
                <a:moveTo>
                  <a:pt x="8128" y="47739"/>
                </a:moveTo>
                <a:lnTo>
                  <a:pt x="0" y="48844"/>
                </a:lnTo>
                <a:lnTo>
                  <a:pt x="533" y="54356"/>
                </a:lnTo>
                <a:lnTo>
                  <a:pt x="2730" y="58826"/>
                </a:lnTo>
                <a:lnTo>
                  <a:pt x="10401" y="65760"/>
                </a:lnTo>
                <a:lnTo>
                  <a:pt x="15227" y="67500"/>
                </a:lnTo>
                <a:lnTo>
                  <a:pt x="27457" y="67500"/>
                </a:lnTo>
                <a:lnTo>
                  <a:pt x="32778" y="65493"/>
                </a:lnTo>
                <a:lnTo>
                  <a:pt x="37740" y="60756"/>
                </a:lnTo>
                <a:lnTo>
                  <a:pt x="17830" y="60756"/>
                </a:lnTo>
                <a:lnTo>
                  <a:pt x="15100" y="59740"/>
                </a:lnTo>
                <a:lnTo>
                  <a:pt x="10629" y="55676"/>
                </a:lnTo>
                <a:lnTo>
                  <a:pt x="9067" y="52349"/>
                </a:lnTo>
                <a:lnTo>
                  <a:pt x="8128" y="47739"/>
                </a:lnTo>
                <a:close/>
              </a:path>
              <a:path w="43814" h="67944">
                <a:moveTo>
                  <a:pt x="38527" y="34086"/>
                </a:moveTo>
                <a:lnTo>
                  <a:pt x="25526" y="34086"/>
                </a:lnTo>
                <a:lnTo>
                  <a:pt x="28625" y="35306"/>
                </a:lnTo>
                <a:lnTo>
                  <a:pt x="33502" y="40157"/>
                </a:lnTo>
                <a:lnTo>
                  <a:pt x="34721" y="43230"/>
                </a:lnTo>
                <a:lnTo>
                  <a:pt x="34721" y="50863"/>
                </a:lnTo>
                <a:lnTo>
                  <a:pt x="33401" y="54140"/>
                </a:lnTo>
                <a:lnTo>
                  <a:pt x="28181" y="59423"/>
                </a:lnTo>
                <a:lnTo>
                  <a:pt x="24930" y="60756"/>
                </a:lnTo>
                <a:lnTo>
                  <a:pt x="37740" y="60756"/>
                </a:lnTo>
                <a:lnTo>
                  <a:pt x="41198" y="57454"/>
                </a:lnTo>
                <a:lnTo>
                  <a:pt x="43307" y="52552"/>
                </a:lnTo>
                <a:lnTo>
                  <a:pt x="43307" y="42519"/>
                </a:lnTo>
                <a:lnTo>
                  <a:pt x="42227" y="38950"/>
                </a:lnTo>
                <a:lnTo>
                  <a:pt x="38527" y="34086"/>
                </a:lnTo>
                <a:close/>
              </a:path>
              <a:path w="43814" h="67944">
                <a:moveTo>
                  <a:pt x="36467" y="6654"/>
                </a:moveTo>
                <a:lnTo>
                  <a:pt x="24117" y="6654"/>
                </a:lnTo>
                <a:lnTo>
                  <a:pt x="26708" y="7620"/>
                </a:lnTo>
                <a:lnTo>
                  <a:pt x="30746" y="11531"/>
                </a:lnTo>
                <a:lnTo>
                  <a:pt x="31762" y="13995"/>
                </a:lnTo>
                <a:lnTo>
                  <a:pt x="31762" y="20701"/>
                </a:lnTo>
                <a:lnTo>
                  <a:pt x="30378" y="23469"/>
                </a:lnTo>
                <a:lnTo>
                  <a:pt x="24828" y="27076"/>
                </a:lnTo>
                <a:lnTo>
                  <a:pt x="21717" y="27978"/>
                </a:lnTo>
                <a:lnTo>
                  <a:pt x="16917" y="27978"/>
                </a:lnTo>
                <a:lnTo>
                  <a:pt x="16014" y="34988"/>
                </a:lnTo>
                <a:lnTo>
                  <a:pt x="18313" y="34391"/>
                </a:lnTo>
                <a:lnTo>
                  <a:pt x="20218" y="34086"/>
                </a:lnTo>
                <a:lnTo>
                  <a:pt x="38527" y="34086"/>
                </a:lnTo>
                <a:lnTo>
                  <a:pt x="37909" y="33274"/>
                </a:lnTo>
                <a:lnTo>
                  <a:pt x="34874" y="31394"/>
                </a:lnTo>
                <a:lnTo>
                  <a:pt x="30962" y="30505"/>
                </a:lnTo>
                <a:lnTo>
                  <a:pt x="33959" y="29121"/>
                </a:lnTo>
                <a:lnTo>
                  <a:pt x="35359" y="27978"/>
                </a:lnTo>
                <a:lnTo>
                  <a:pt x="21717" y="27978"/>
                </a:lnTo>
                <a:lnTo>
                  <a:pt x="16929" y="27889"/>
                </a:lnTo>
                <a:lnTo>
                  <a:pt x="35468" y="27889"/>
                </a:lnTo>
                <a:lnTo>
                  <a:pt x="36245" y="27254"/>
                </a:lnTo>
                <a:lnTo>
                  <a:pt x="39306" y="22580"/>
                </a:lnTo>
                <a:lnTo>
                  <a:pt x="40081" y="19989"/>
                </a:lnTo>
                <a:lnTo>
                  <a:pt x="40037" y="13995"/>
                </a:lnTo>
                <a:lnTo>
                  <a:pt x="39268" y="11315"/>
                </a:lnTo>
                <a:lnTo>
                  <a:pt x="36467" y="6654"/>
                </a:lnTo>
                <a:close/>
              </a:path>
              <a:path w="43814" h="67944">
                <a:moveTo>
                  <a:pt x="24333" y="0"/>
                </a:moveTo>
                <a:lnTo>
                  <a:pt x="15494" y="0"/>
                </a:lnTo>
                <a:lnTo>
                  <a:pt x="11112" y="1498"/>
                </a:lnTo>
                <a:lnTo>
                  <a:pt x="4076" y="7493"/>
                </a:lnTo>
                <a:lnTo>
                  <a:pt x="1828" y="11722"/>
                </a:lnTo>
                <a:lnTo>
                  <a:pt x="838" y="17170"/>
                </a:lnTo>
                <a:lnTo>
                  <a:pt x="8966" y="18656"/>
                </a:lnTo>
                <a:lnTo>
                  <a:pt x="9563" y="14655"/>
                </a:lnTo>
                <a:lnTo>
                  <a:pt x="10909" y="11645"/>
                </a:lnTo>
                <a:lnTo>
                  <a:pt x="15125" y="7658"/>
                </a:lnTo>
                <a:lnTo>
                  <a:pt x="17754" y="6654"/>
                </a:lnTo>
                <a:lnTo>
                  <a:pt x="36467" y="6654"/>
                </a:lnTo>
                <a:lnTo>
                  <a:pt x="36055" y="5969"/>
                </a:lnTo>
                <a:lnTo>
                  <a:pt x="33731" y="3860"/>
                </a:lnTo>
                <a:lnTo>
                  <a:pt x="27647" y="774"/>
                </a:lnTo>
                <a:lnTo>
                  <a:pt x="24333" y="0"/>
                </a:lnTo>
                <a:close/>
              </a:path>
            </a:pathLst>
          </a:custGeom>
          <a:solidFill>
            <a:srgbClr val="37B8C5"/>
          </a:solidFill>
        </p:spPr>
        <p:txBody>
          <a:bodyPr wrap="square" lIns="0" tIns="0" rIns="0" bIns="0" rtlCol="0"/>
          <a:lstStyle/>
          <a:p>
            <a:endParaRPr sz="5473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32" name="object 32"/>
          <p:cNvSpPr/>
          <p:nvPr/>
        </p:nvSpPr>
        <p:spPr>
          <a:xfrm>
            <a:off x="13608335" y="2762363"/>
            <a:ext cx="2267538" cy="2519487"/>
          </a:xfrm>
          <a:custGeom>
            <a:avLst/>
            <a:gdLst/>
            <a:ahLst/>
            <a:cxnLst/>
            <a:rect l="l" t="t" r="r" b="b"/>
            <a:pathLst>
              <a:path w="994409" h="1104900">
                <a:moveTo>
                  <a:pt x="153924" y="175825"/>
                </a:moveTo>
                <a:lnTo>
                  <a:pt x="112210" y="200118"/>
                </a:lnTo>
                <a:lnTo>
                  <a:pt x="78809" y="220674"/>
                </a:lnTo>
                <a:lnTo>
                  <a:pt x="42271" y="247998"/>
                </a:lnTo>
                <a:lnTo>
                  <a:pt x="14026" y="286286"/>
                </a:lnTo>
                <a:lnTo>
                  <a:pt x="4155" y="323396"/>
                </a:lnTo>
                <a:lnTo>
                  <a:pt x="519" y="373705"/>
                </a:lnTo>
                <a:lnTo>
                  <a:pt x="19" y="417244"/>
                </a:lnTo>
                <a:lnTo>
                  <a:pt x="0" y="442614"/>
                </a:lnTo>
                <a:lnTo>
                  <a:pt x="0" y="661676"/>
                </a:lnTo>
                <a:lnTo>
                  <a:pt x="153" y="709949"/>
                </a:lnTo>
                <a:lnTo>
                  <a:pt x="1231" y="749154"/>
                </a:lnTo>
                <a:lnTo>
                  <a:pt x="6599" y="794462"/>
                </a:lnTo>
                <a:lnTo>
                  <a:pt x="25609" y="838077"/>
                </a:lnTo>
                <a:lnTo>
                  <a:pt x="52795" y="865194"/>
                </a:lnTo>
                <a:lnTo>
                  <a:pt x="94528" y="893518"/>
                </a:lnTo>
                <a:lnTo>
                  <a:pt x="131970" y="915740"/>
                </a:lnTo>
                <a:lnTo>
                  <a:pt x="343103" y="1037812"/>
                </a:lnTo>
                <a:lnTo>
                  <a:pt x="384970" y="1061839"/>
                </a:lnTo>
                <a:lnTo>
                  <a:pt x="419449" y="1080526"/>
                </a:lnTo>
                <a:lnTo>
                  <a:pt x="461355" y="1098547"/>
                </a:lnTo>
                <a:lnTo>
                  <a:pt x="497028" y="1104553"/>
                </a:lnTo>
                <a:lnTo>
                  <a:pt x="508612" y="1103886"/>
                </a:lnTo>
                <a:lnTo>
                  <a:pt x="545671" y="1093875"/>
                </a:lnTo>
                <a:lnTo>
                  <a:pt x="591044" y="1071850"/>
                </a:lnTo>
                <a:lnTo>
                  <a:pt x="628989" y="1050493"/>
                </a:lnTo>
                <a:lnTo>
                  <a:pt x="840130" y="928452"/>
                </a:lnTo>
                <a:lnTo>
                  <a:pt x="881847" y="904162"/>
                </a:lnTo>
                <a:lnTo>
                  <a:pt x="915251" y="883609"/>
                </a:lnTo>
                <a:lnTo>
                  <a:pt x="951792" y="856288"/>
                </a:lnTo>
                <a:lnTo>
                  <a:pt x="980039" y="818002"/>
                </a:lnTo>
                <a:lnTo>
                  <a:pt x="989910" y="780893"/>
                </a:lnTo>
                <a:lnTo>
                  <a:pt x="993547" y="730585"/>
                </a:lnTo>
                <a:lnTo>
                  <a:pt x="994047" y="687046"/>
                </a:lnTo>
                <a:lnTo>
                  <a:pt x="994067" y="661676"/>
                </a:lnTo>
                <a:lnTo>
                  <a:pt x="994067" y="442614"/>
                </a:lnTo>
                <a:lnTo>
                  <a:pt x="993913" y="394341"/>
                </a:lnTo>
                <a:lnTo>
                  <a:pt x="992835" y="355135"/>
                </a:lnTo>
                <a:lnTo>
                  <a:pt x="987467" y="309826"/>
                </a:lnTo>
                <a:lnTo>
                  <a:pt x="968455" y="266210"/>
                </a:lnTo>
                <a:lnTo>
                  <a:pt x="941266" y="239091"/>
                </a:lnTo>
                <a:lnTo>
                  <a:pt x="899530" y="210763"/>
                </a:lnTo>
                <a:lnTo>
                  <a:pt x="862085" y="188539"/>
                </a:lnTo>
                <a:lnTo>
                  <a:pt x="652868" y="67570"/>
                </a:lnTo>
                <a:lnTo>
                  <a:pt x="610479" y="43245"/>
                </a:lnTo>
                <a:lnTo>
                  <a:pt x="575571" y="24325"/>
                </a:lnTo>
                <a:lnTo>
                  <a:pt x="533144" y="6081"/>
                </a:lnTo>
                <a:lnTo>
                  <a:pt x="497028" y="0"/>
                </a:lnTo>
                <a:lnTo>
                  <a:pt x="485302" y="675"/>
                </a:lnTo>
                <a:lnTo>
                  <a:pt x="447785" y="10811"/>
                </a:lnTo>
                <a:lnTo>
                  <a:pt x="401854" y="33109"/>
                </a:lnTo>
                <a:lnTo>
                  <a:pt x="363442" y="54731"/>
                </a:lnTo>
                <a:lnTo>
                  <a:pt x="153924" y="175825"/>
                </a:lnTo>
                <a:close/>
              </a:path>
            </a:pathLst>
          </a:custGeom>
          <a:ln w="24638">
            <a:solidFill>
              <a:srgbClr val="5A1DB6"/>
            </a:solidFill>
          </a:ln>
        </p:spPr>
        <p:txBody>
          <a:bodyPr wrap="square" lIns="0" tIns="0" rIns="0" bIns="0" rtlCol="0"/>
          <a:lstStyle/>
          <a:p>
            <a:endParaRPr sz="5473">
              <a:solidFill>
                <a:srgbClr val="5A1DB6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33" name="object 33"/>
          <p:cNvSpPr/>
          <p:nvPr/>
        </p:nvSpPr>
        <p:spPr>
          <a:xfrm>
            <a:off x="13981210" y="3361060"/>
            <a:ext cx="813765" cy="815213"/>
          </a:xfrm>
          <a:custGeom>
            <a:avLst/>
            <a:gdLst/>
            <a:ahLst/>
            <a:cxnLst/>
            <a:rect l="l" t="t" r="r" b="b"/>
            <a:pathLst>
              <a:path w="356870" h="357505">
                <a:moveTo>
                  <a:pt x="276556" y="0"/>
                </a:moveTo>
                <a:lnTo>
                  <a:pt x="8331" y="247869"/>
                </a:lnTo>
                <a:lnTo>
                  <a:pt x="0" y="270607"/>
                </a:lnTo>
                <a:lnTo>
                  <a:pt x="851" y="282627"/>
                </a:lnTo>
                <a:lnTo>
                  <a:pt x="59512" y="350020"/>
                </a:lnTo>
                <a:lnTo>
                  <a:pt x="83808" y="357456"/>
                </a:lnTo>
                <a:lnTo>
                  <a:pt x="91570" y="356767"/>
                </a:lnTo>
                <a:lnTo>
                  <a:pt x="103729" y="352653"/>
                </a:lnTo>
                <a:lnTo>
                  <a:pt x="114453" y="344807"/>
                </a:lnTo>
                <a:lnTo>
                  <a:pt x="117270" y="341988"/>
                </a:lnTo>
                <a:lnTo>
                  <a:pt x="86523" y="341988"/>
                </a:lnTo>
                <a:lnTo>
                  <a:pt x="74593" y="340550"/>
                </a:lnTo>
                <a:lnTo>
                  <a:pt x="64084" y="333948"/>
                </a:lnTo>
                <a:lnTo>
                  <a:pt x="19134" y="287753"/>
                </a:lnTo>
                <a:lnTo>
                  <a:pt x="15391" y="276231"/>
                </a:lnTo>
                <a:lnTo>
                  <a:pt x="16828" y="264307"/>
                </a:lnTo>
                <a:lnTo>
                  <a:pt x="23444" y="253786"/>
                </a:lnTo>
                <a:lnTo>
                  <a:pt x="259080" y="18163"/>
                </a:lnTo>
                <a:lnTo>
                  <a:pt x="266091" y="15254"/>
                </a:lnTo>
                <a:lnTo>
                  <a:pt x="306294" y="15254"/>
                </a:lnTo>
                <a:lnTo>
                  <a:pt x="299271" y="8330"/>
                </a:lnTo>
                <a:lnTo>
                  <a:pt x="288392" y="2496"/>
                </a:lnTo>
                <a:lnTo>
                  <a:pt x="276556" y="0"/>
                </a:lnTo>
                <a:close/>
              </a:path>
              <a:path w="356870" h="357505">
                <a:moveTo>
                  <a:pt x="306294" y="15254"/>
                </a:moveTo>
                <a:lnTo>
                  <a:pt x="281000" y="15254"/>
                </a:lnTo>
                <a:lnTo>
                  <a:pt x="288024" y="18163"/>
                </a:lnTo>
                <a:lnTo>
                  <a:pt x="339217" y="69356"/>
                </a:lnTo>
                <a:lnTo>
                  <a:pt x="342138" y="76329"/>
                </a:lnTo>
                <a:lnTo>
                  <a:pt x="342138" y="91238"/>
                </a:lnTo>
                <a:lnTo>
                  <a:pt x="339217" y="98274"/>
                </a:lnTo>
                <a:lnTo>
                  <a:pt x="98037" y="338237"/>
                </a:lnTo>
                <a:lnTo>
                  <a:pt x="86523" y="341988"/>
                </a:lnTo>
                <a:lnTo>
                  <a:pt x="117270" y="341988"/>
                </a:lnTo>
                <a:lnTo>
                  <a:pt x="346400" y="112731"/>
                </a:lnTo>
                <a:lnTo>
                  <a:pt x="352441" y="103677"/>
                </a:lnTo>
                <a:lnTo>
                  <a:pt x="355997" y="91740"/>
                </a:lnTo>
                <a:lnTo>
                  <a:pt x="356791" y="75846"/>
                </a:lnTo>
                <a:lnTo>
                  <a:pt x="352561" y="63674"/>
                </a:lnTo>
                <a:lnTo>
                  <a:pt x="344793" y="53215"/>
                </a:lnTo>
                <a:lnTo>
                  <a:pt x="306294" y="15254"/>
                </a:lnTo>
                <a:close/>
              </a:path>
            </a:pathLst>
          </a:custGeom>
          <a:solidFill>
            <a:srgbClr val="37B8C5"/>
          </a:solidFill>
        </p:spPr>
        <p:txBody>
          <a:bodyPr wrap="square" lIns="0" tIns="0" rIns="0" bIns="0" rtlCol="0"/>
          <a:lstStyle/>
          <a:p>
            <a:endParaRPr sz="5473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34" name="object 34"/>
          <p:cNvSpPr/>
          <p:nvPr/>
        </p:nvSpPr>
        <p:spPr>
          <a:xfrm>
            <a:off x="14582544" y="3395555"/>
            <a:ext cx="344619" cy="741366"/>
          </a:xfrm>
          <a:custGeom>
            <a:avLst/>
            <a:gdLst/>
            <a:ahLst/>
            <a:cxnLst/>
            <a:rect l="l" t="t" r="r" b="b"/>
            <a:pathLst>
              <a:path w="151129" h="325119">
                <a:moveTo>
                  <a:pt x="129868" y="15610"/>
                </a:moveTo>
                <a:lnTo>
                  <a:pt x="97374" y="15610"/>
                </a:lnTo>
                <a:lnTo>
                  <a:pt x="109657" y="19531"/>
                </a:lnTo>
                <a:lnTo>
                  <a:pt x="120188" y="27179"/>
                </a:lnTo>
                <a:lnTo>
                  <a:pt x="129970" y="38971"/>
                </a:lnTo>
                <a:lnTo>
                  <a:pt x="134079" y="50522"/>
                </a:lnTo>
                <a:lnTo>
                  <a:pt x="135201" y="65799"/>
                </a:lnTo>
                <a:lnTo>
                  <a:pt x="131308" y="78087"/>
                </a:lnTo>
                <a:lnTo>
                  <a:pt x="123681" y="88621"/>
                </a:lnTo>
                <a:lnTo>
                  <a:pt x="14766" y="197577"/>
                </a:lnTo>
                <a:lnTo>
                  <a:pt x="7276" y="207718"/>
                </a:lnTo>
                <a:lnTo>
                  <a:pt x="2354" y="218950"/>
                </a:lnTo>
                <a:lnTo>
                  <a:pt x="0" y="230823"/>
                </a:lnTo>
                <a:lnTo>
                  <a:pt x="214" y="242887"/>
                </a:lnTo>
                <a:lnTo>
                  <a:pt x="21890" y="281344"/>
                </a:lnTo>
                <a:lnTo>
                  <a:pt x="22614" y="281979"/>
                </a:lnTo>
                <a:lnTo>
                  <a:pt x="66277" y="323940"/>
                </a:lnTo>
                <a:lnTo>
                  <a:pt x="68220" y="324651"/>
                </a:lnTo>
                <a:lnTo>
                  <a:pt x="72119" y="324651"/>
                </a:lnTo>
                <a:lnTo>
                  <a:pt x="74176" y="323838"/>
                </a:lnTo>
                <a:lnTo>
                  <a:pt x="78621" y="319228"/>
                </a:lnTo>
                <a:lnTo>
                  <a:pt x="78532" y="314351"/>
                </a:lnTo>
                <a:lnTo>
                  <a:pt x="75459" y="311443"/>
                </a:lnTo>
                <a:lnTo>
                  <a:pt x="31225" y="268949"/>
                </a:lnTo>
                <a:lnTo>
                  <a:pt x="25256" y="262864"/>
                </a:lnTo>
                <a:lnTo>
                  <a:pt x="18571" y="252338"/>
                </a:lnTo>
                <a:lnTo>
                  <a:pt x="15415" y="240632"/>
                </a:lnTo>
                <a:lnTo>
                  <a:pt x="15788" y="228591"/>
                </a:lnTo>
                <a:lnTo>
                  <a:pt x="19691" y="217063"/>
                </a:lnTo>
                <a:lnTo>
                  <a:pt x="27123" y="206896"/>
                </a:lnTo>
                <a:lnTo>
                  <a:pt x="136037" y="97937"/>
                </a:lnTo>
                <a:lnTo>
                  <a:pt x="143528" y="87782"/>
                </a:lnTo>
                <a:lnTo>
                  <a:pt x="148450" y="76545"/>
                </a:lnTo>
                <a:lnTo>
                  <a:pt x="150804" y="64674"/>
                </a:lnTo>
                <a:lnTo>
                  <a:pt x="150590" y="52615"/>
                </a:lnTo>
                <a:lnTo>
                  <a:pt x="147808" y="40818"/>
                </a:lnTo>
                <a:lnTo>
                  <a:pt x="142458" y="29730"/>
                </a:lnTo>
                <a:lnTo>
                  <a:pt x="134539" y="19800"/>
                </a:lnTo>
                <a:lnTo>
                  <a:pt x="129868" y="15610"/>
                </a:lnTo>
                <a:close/>
              </a:path>
              <a:path w="151129" h="325119">
                <a:moveTo>
                  <a:pt x="85987" y="0"/>
                </a:moveTo>
                <a:lnTo>
                  <a:pt x="73289" y="2669"/>
                </a:lnTo>
                <a:lnTo>
                  <a:pt x="61618" y="8152"/>
                </a:lnTo>
                <a:lnTo>
                  <a:pt x="51367" y="16269"/>
                </a:lnTo>
                <a:lnTo>
                  <a:pt x="49945" y="17755"/>
                </a:lnTo>
                <a:lnTo>
                  <a:pt x="46909" y="20727"/>
                </a:lnTo>
                <a:lnTo>
                  <a:pt x="46909" y="25578"/>
                </a:lnTo>
                <a:lnTo>
                  <a:pt x="49881" y="28614"/>
                </a:lnTo>
                <a:lnTo>
                  <a:pt x="52891" y="31636"/>
                </a:lnTo>
                <a:lnTo>
                  <a:pt x="57768" y="31636"/>
                </a:lnTo>
                <a:lnTo>
                  <a:pt x="60791" y="28614"/>
                </a:lnTo>
                <a:lnTo>
                  <a:pt x="70552" y="20869"/>
                </a:lnTo>
                <a:lnTo>
                  <a:pt x="82101" y="16743"/>
                </a:lnTo>
                <a:lnTo>
                  <a:pt x="97374" y="15610"/>
                </a:lnTo>
                <a:lnTo>
                  <a:pt x="129868" y="15610"/>
                </a:lnTo>
                <a:lnTo>
                  <a:pt x="123939" y="10292"/>
                </a:lnTo>
                <a:lnTo>
                  <a:pt x="113365" y="4548"/>
                </a:lnTo>
                <a:lnTo>
                  <a:pt x="100811" y="1067"/>
                </a:lnTo>
                <a:lnTo>
                  <a:pt x="85987" y="0"/>
                </a:lnTo>
                <a:close/>
              </a:path>
            </a:pathLst>
          </a:custGeom>
          <a:solidFill>
            <a:srgbClr val="404657"/>
          </a:solidFill>
        </p:spPr>
        <p:txBody>
          <a:bodyPr wrap="square" lIns="0" tIns="0" rIns="0" bIns="0" rtlCol="0"/>
          <a:lstStyle/>
          <a:p>
            <a:endParaRPr sz="5473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35" name="object 35"/>
          <p:cNvSpPr/>
          <p:nvPr/>
        </p:nvSpPr>
        <p:spPr>
          <a:xfrm>
            <a:off x="14695347" y="4075126"/>
            <a:ext cx="498105" cy="498105"/>
          </a:xfrm>
          <a:custGeom>
            <a:avLst/>
            <a:gdLst/>
            <a:ahLst/>
            <a:cxnLst/>
            <a:rect l="l" t="t" r="r" b="b"/>
            <a:pathLst>
              <a:path w="218440" h="218439">
                <a:moveTo>
                  <a:pt x="48621" y="0"/>
                </a:moveTo>
                <a:lnTo>
                  <a:pt x="6673" y="23922"/>
                </a:lnTo>
                <a:lnTo>
                  <a:pt x="0" y="47110"/>
                </a:lnTo>
                <a:lnTo>
                  <a:pt x="1361" y="59108"/>
                </a:lnTo>
                <a:lnTo>
                  <a:pt x="145933" y="211356"/>
                </a:lnTo>
                <a:lnTo>
                  <a:pt x="170389" y="218345"/>
                </a:lnTo>
                <a:lnTo>
                  <a:pt x="180292" y="217273"/>
                </a:lnTo>
                <a:lnTo>
                  <a:pt x="192356" y="212789"/>
                </a:lnTo>
                <a:lnTo>
                  <a:pt x="203040" y="204806"/>
                </a:lnTo>
                <a:lnTo>
                  <a:pt x="204542" y="202978"/>
                </a:lnTo>
                <a:lnTo>
                  <a:pt x="162146" y="202978"/>
                </a:lnTo>
                <a:lnTo>
                  <a:pt x="154412" y="199739"/>
                </a:lnTo>
                <a:lnTo>
                  <a:pt x="24351" y="69678"/>
                </a:lnTo>
                <a:lnTo>
                  <a:pt x="18497" y="63887"/>
                </a:lnTo>
                <a:lnTo>
                  <a:pt x="15322" y="56153"/>
                </a:lnTo>
                <a:lnTo>
                  <a:pt x="15322" y="39694"/>
                </a:lnTo>
                <a:lnTo>
                  <a:pt x="18497" y="31972"/>
                </a:lnTo>
                <a:lnTo>
                  <a:pt x="31933" y="18548"/>
                </a:lnTo>
                <a:lnTo>
                  <a:pt x="39668" y="15361"/>
                </a:lnTo>
                <a:lnTo>
                  <a:pt x="80646" y="15361"/>
                </a:lnTo>
                <a:lnTo>
                  <a:pt x="71812" y="6652"/>
                </a:lnTo>
                <a:lnTo>
                  <a:pt x="60569" y="1759"/>
                </a:lnTo>
                <a:lnTo>
                  <a:pt x="48621" y="0"/>
                </a:lnTo>
                <a:close/>
              </a:path>
              <a:path w="218440" h="218439">
                <a:moveTo>
                  <a:pt x="80646" y="15361"/>
                </a:moveTo>
                <a:lnTo>
                  <a:pt x="56114" y="15361"/>
                </a:lnTo>
                <a:lnTo>
                  <a:pt x="63848" y="18548"/>
                </a:lnTo>
                <a:lnTo>
                  <a:pt x="199764" y="154438"/>
                </a:lnTo>
                <a:lnTo>
                  <a:pt x="202939" y="162173"/>
                </a:lnTo>
                <a:lnTo>
                  <a:pt x="202939" y="178632"/>
                </a:lnTo>
                <a:lnTo>
                  <a:pt x="199764" y="186366"/>
                </a:lnTo>
                <a:lnTo>
                  <a:pt x="186327" y="199739"/>
                </a:lnTo>
                <a:lnTo>
                  <a:pt x="178593" y="202978"/>
                </a:lnTo>
                <a:lnTo>
                  <a:pt x="204542" y="202978"/>
                </a:lnTo>
                <a:lnTo>
                  <a:pt x="211653" y="194319"/>
                </a:lnTo>
                <a:lnTo>
                  <a:pt x="216549" y="183084"/>
                </a:lnTo>
                <a:lnTo>
                  <a:pt x="218309" y="171145"/>
                </a:lnTo>
                <a:lnTo>
                  <a:pt x="216935" y="159165"/>
                </a:lnTo>
                <a:lnTo>
                  <a:pt x="212425" y="147808"/>
                </a:lnTo>
                <a:lnTo>
                  <a:pt x="204780" y="137738"/>
                </a:lnTo>
                <a:lnTo>
                  <a:pt x="80646" y="15361"/>
                </a:lnTo>
                <a:close/>
              </a:path>
            </a:pathLst>
          </a:custGeom>
          <a:solidFill>
            <a:srgbClr val="404657"/>
          </a:solidFill>
        </p:spPr>
        <p:txBody>
          <a:bodyPr wrap="square" lIns="0" tIns="0" rIns="0" bIns="0" rtlCol="0"/>
          <a:lstStyle/>
          <a:p>
            <a:endParaRPr sz="5473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36" name="object 36"/>
          <p:cNvSpPr/>
          <p:nvPr/>
        </p:nvSpPr>
        <p:spPr>
          <a:xfrm>
            <a:off x="14073812" y="3747077"/>
            <a:ext cx="208509" cy="353307"/>
          </a:xfrm>
          <a:custGeom>
            <a:avLst/>
            <a:gdLst/>
            <a:ahLst/>
            <a:cxnLst/>
            <a:rect l="l" t="t" r="r" b="b"/>
            <a:pathLst>
              <a:path w="91439" h="154939">
                <a:moveTo>
                  <a:pt x="91312" y="0"/>
                </a:moveTo>
                <a:lnTo>
                  <a:pt x="5092" y="89725"/>
                </a:lnTo>
                <a:lnTo>
                  <a:pt x="355" y="94018"/>
                </a:lnTo>
                <a:lnTo>
                  <a:pt x="0" y="101346"/>
                </a:lnTo>
                <a:lnTo>
                  <a:pt x="47967" y="154381"/>
                </a:lnTo>
                <a:lnTo>
                  <a:pt x="91312" y="0"/>
                </a:lnTo>
                <a:close/>
              </a:path>
            </a:pathLst>
          </a:custGeom>
          <a:solidFill>
            <a:srgbClr val="37B8C5"/>
          </a:solidFill>
        </p:spPr>
        <p:txBody>
          <a:bodyPr wrap="square" lIns="0" tIns="0" rIns="0" bIns="0" rtlCol="0"/>
          <a:lstStyle/>
          <a:p>
            <a:endParaRPr sz="5473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37" name="object 37"/>
          <p:cNvSpPr/>
          <p:nvPr/>
        </p:nvSpPr>
        <p:spPr>
          <a:xfrm>
            <a:off x="18226647" y="2762363"/>
            <a:ext cx="2267538" cy="2519487"/>
          </a:xfrm>
          <a:custGeom>
            <a:avLst/>
            <a:gdLst/>
            <a:ahLst/>
            <a:cxnLst/>
            <a:rect l="l" t="t" r="r" b="b"/>
            <a:pathLst>
              <a:path w="994409" h="1104900">
                <a:moveTo>
                  <a:pt x="153924" y="175825"/>
                </a:moveTo>
                <a:lnTo>
                  <a:pt x="112210" y="200118"/>
                </a:lnTo>
                <a:lnTo>
                  <a:pt x="78809" y="220674"/>
                </a:lnTo>
                <a:lnTo>
                  <a:pt x="42271" y="247998"/>
                </a:lnTo>
                <a:lnTo>
                  <a:pt x="14026" y="286286"/>
                </a:lnTo>
                <a:lnTo>
                  <a:pt x="4155" y="323396"/>
                </a:lnTo>
                <a:lnTo>
                  <a:pt x="519" y="373705"/>
                </a:lnTo>
                <a:lnTo>
                  <a:pt x="19" y="417244"/>
                </a:lnTo>
                <a:lnTo>
                  <a:pt x="0" y="442614"/>
                </a:lnTo>
                <a:lnTo>
                  <a:pt x="0" y="661676"/>
                </a:lnTo>
                <a:lnTo>
                  <a:pt x="153" y="709949"/>
                </a:lnTo>
                <a:lnTo>
                  <a:pt x="1231" y="749154"/>
                </a:lnTo>
                <a:lnTo>
                  <a:pt x="6599" y="794462"/>
                </a:lnTo>
                <a:lnTo>
                  <a:pt x="25609" y="838077"/>
                </a:lnTo>
                <a:lnTo>
                  <a:pt x="52795" y="865194"/>
                </a:lnTo>
                <a:lnTo>
                  <a:pt x="94528" y="893518"/>
                </a:lnTo>
                <a:lnTo>
                  <a:pt x="131970" y="915740"/>
                </a:lnTo>
                <a:lnTo>
                  <a:pt x="343103" y="1037812"/>
                </a:lnTo>
                <a:lnTo>
                  <a:pt x="384970" y="1061839"/>
                </a:lnTo>
                <a:lnTo>
                  <a:pt x="419449" y="1080526"/>
                </a:lnTo>
                <a:lnTo>
                  <a:pt x="461355" y="1098547"/>
                </a:lnTo>
                <a:lnTo>
                  <a:pt x="497028" y="1104553"/>
                </a:lnTo>
                <a:lnTo>
                  <a:pt x="508612" y="1103886"/>
                </a:lnTo>
                <a:lnTo>
                  <a:pt x="545671" y="1093875"/>
                </a:lnTo>
                <a:lnTo>
                  <a:pt x="591044" y="1071850"/>
                </a:lnTo>
                <a:lnTo>
                  <a:pt x="628989" y="1050493"/>
                </a:lnTo>
                <a:lnTo>
                  <a:pt x="840130" y="928452"/>
                </a:lnTo>
                <a:lnTo>
                  <a:pt x="881847" y="904162"/>
                </a:lnTo>
                <a:lnTo>
                  <a:pt x="915251" y="883609"/>
                </a:lnTo>
                <a:lnTo>
                  <a:pt x="951792" y="856288"/>
                </a:lnTo>
                <a:lnTo>
                  <a:pt x="980039" y="818002"/>
                </a:lnTo>
                <a:lnTo>
                  <a:pt x="989910" y="780893"/>
                </a:lnTo>
                <a:lnTo>
                  <a:pt x="993547" y="730585"/>
                </a:lnTo>
                <a:lnTo>
                  <a:pt x="994047" y="687046"/>
                </a:lnTo>
                <a:lnTo>
                  <a:pt x="994067" y="661676"/>
                </a:lnTo>
                <a:lnTo>
                  <a:pt x="994067" y="442614"/>
                </a:lnTo>
                <a:lnTo>
                  <a:pt x="993913" y="394341"/>
                </a:lnTo>
                <a:lnTo>
                  <a:pt x="992835" y="355135"/>
                </a:lnTo>
                <a:lnTo>
                  <a:pt x="987467" y="309826"/>
                </a:lnTo>
                <a:lnTo>
                  <a:pt x="968455" y="266210"/>
                </a:lnTo>
                <a:lnTo>
                  <a:pt x="941266" y="239091"/>
                </a:lnTo>
                <a:lnTo>
                  <a:pt x="899530" y="210763"/>
                </a:lnTo>
                <a:lnTo>
                  <a:pt x="862085" y="188539"/>
                </a:lnTo>
                <a:lnTo>
                  <a:pt x="652868" y="67570"/>
                </a:lnTo>
                <a:lnTo>
                  <a:pt x="610479" y="43245"/>
                </a:lnTo>
                <a:lnTo>
                  <a:pt x="575571" y="24325"/>
                </a:lnTo>
                <a:lnTo>
                  <a:pt x="533144" y="6081"/>
                </a:lnTo>
                <a:lnTo>
                  <a:pt x="497028" y="0"/>
                </a:lnTo>
                <a:lnTo>
                  <a:pt x="485302" y="675"/>
                </a:lnTo>
                <a:lnTo>
                  <a:pt x="447785" y="10811"/>
                </a:lnTo>
                <a:lnTo>
                  <a:pt x="401854" y="33109"/>
                </a:lnTo>
                <a:lnTo>
                  <a:pt x="363442" y="54731"/>
                </a:lnTo>
                <a:lnTo>
                  <a:pt x="153924" y="175825"/>
                </a:lnTo>
                <a:close/>
              </a:path>
            </a:pathLst>
          </a:custGeom>
          <a:ln w="24638">
            <a:solidFill>
              <a:srgbClr val="5A1DB6"/>
            </a:solidFill>
          </a:ln>
        </p:spPr>
        <p:txBody>
          <a:bodyPr wrap="square" lIns="0" tIns="0" rIns="0" bIns="0" rtlCol="0"/>
          <a:lstStyle/>
          <a:p>
            <a:endParaRPr sz="5473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38" name="object 38"/>
          <p:cNvSpPr/>
          <p:nvPr/>
        </p:nvSpPr>
        <p:spPr>
          <a:xfrm>
            <a:off x="19011283" y="4302117"/>
            <a:ext cx="577744" cy="211405"/>
          </a:xfrm>
          <a:custGeom>
            <a:avLst/>
            <a:gdLst/>
            <a:ahLst/>
            <a:cxnLst/>
            <a:rect l="l" t="t" r="r" b="b"/>
            <a:pathLst>
              <a:path w="253365" h="92710">
                <a:moveTo>
                  <a:pt x="126555" y="0"/>
                </a:moveTo>
                <a:lnTo>
                  <a:pt x="212382" y="0"/>
                </a:lnTo>
                <a:lnTo>
                  <a:pt x="211184" y="14564"/>
                </a:lnTo>
                <a:lnTo>
                  <a:pt x="211339" y="24438"/>
                </a:lnTo>
                <a:lnTo>
                  <a:pt x="223290" y="61975"/>
                </a:lnTo>
                <a:lnTo>
                  <a:pt x="253111" y="86398"/>
                </a:lnTo>
                <a:lnTo>
                  <a:pt x="250761" y="92456"/>
                </a:lnTo>
                <a:lnTo>
                  <a:pt x="244741" y="92456"/>
                </a:lnTo>
                <a:lnTo>
                  <a:pt x="8369" y="92456"/>
                </a:lnTo>
                <a:lnTo>
                  <a:pt x="2336" y="92456"/>
                </a:lnTo>
                <a:lnTo>
                  <a:pt x="0" y="86398"/>
                </a:lnTo>
                <a:lnTo>
                  <a:pt x="33812" y="56480"/>
                </a:lnTo>
                <a:lnTo>
                  <a:pt x="41162" y="11011"/>
                </a:lnTo>
                <a:lnTo>
                  <a:pt x="40850" y="1631"/>
                </a:lnTo>
                <a:lnTo>
                  <a:pt x="126555" y="0"/>
                </a:lnTo>
                <a:close/>
              </a:path>
            </a:pathLst>
          </a:custGeom>
          <a:ln w="14541">
            <a:solidFill>
              <a:srgbClr val="404657"/>
            </a:solidFill>
          </a:ln>
        </p:spPr>
        <p:txBody>
          <a:bodyPr wrap="square" lIns="0" tIns="0" rIns="0" bIns="0" rtlCol="0"/>
          <a:lstStyle/>
          <a:p>
            <a:endParaRPr sz="5473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39" name="object 39"/>
          <p:cNvSpPr/>
          <p:nvPr/>
        </p:nvSpPr>
        <p:spPr>
          <a:xfrm>
            <a:off x="19286775" y="4208551"/>
            <a:ext cx="27512" cy="27512"/>
          </a:xfrm>
          <a:custGeom>
            <a:avLst/>
            <a:gdLst/>
            <a:ahLst/>
            <a:cxnLst/>
            <a:rect l="l" t="t" r="r" b="b"/>
            <a:pathLst>
              <a:path w="12065" h="12064">
                <a:moveTo>
                  <a:pt x="11480" y="5740"/>
                </a:moveTo>
                <a:lnTo>
                  <a:pt x="11480" y="8877"/>
                </a:lnTo>
                <a:lnTo>
                  <a:pt x="8915" y="11468"/>
                </a:lnTo>
                <a:lnTo>
                  <a:pt x="5740" y="11468"/>
                </a:lnTo>
                <a:lnTo>
                  <a:pt x="2565" y="11468"/>
                </a:lnTo>
                <a:lnTo>
                  <a:pt x="0" y="8877"/>
                </a:lnTo>
                <a:lnTo>
                  <a:pt x="0" y="5740"/>
                </a:lnTo>
                <a:lnTo>
                  <a:pt x="0" y="2539"/>
                </a:lnTo>
                <a:lnTo>
                  <a:pt x="2565" y="0"/>
                </a:lnTo>
                <a:lnTo>
                  <a:pt x="5740" y="0"/>
                </a:lnTo>
                <a:lnTo>
                  <a:pt x="8915" y="0"/>
                </a:lnTo>
                <a:lnTo>
                  <a:pt x="11480" y="2539"/>
                </a:lnTo>
                <a:lnTo>
                  <a:pt x="11480" y="5740"/>
                </a:lnTo>
                <a:close/>
              </a:path>
            </a:pathLst>
          </a:custGeom>
          <a:ln w="14541">
            <a:solidFill>
              <a:srgbClr val="404657"/>
            </a:solidFill>
          </a:ln>
        </p:spPr>
        <p:txBody>
          <a:bodyPr wrap="square" lIns="0" tIns="0" rIns="0" bIns="0" rtlCol="0"/>
          <a:lstStyle/>
          <a:p>
            <a:endParaRPr sz="5473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40" name="object 40"/>
          <p:cNvSpPr/>
          <p:nvPr/>
        </p:nvSpPr>
        <p:spPr>
          <a:xfrm>
            <a:off x="18628813" y="4141015"/>
            <a:ext cx="1110601" cy="162174"/>
          </a:xfrm>
          <a:custGeom>
            <a:avLst/>
            <a:gdLst/>
            <a:ahLst/>
            <a:cxnLst/>
            <a:rect l="l" t="t" r="r" b="b"/>
            <a:pathLst>
              <a:path w="487045" h="71119">
                <a:moveTo>
                  <a:pt x="486943" y="70650"/>
                </a:moveTo>
                <a:lnTo>
                  <a:pt x="29032" y="70650"/>
                </a:lnTo>
                <a:lnTo>
                  <a:pt x="15319" y="67214"/>
                </a:lnTo>
                <a:lnTo>
                  <a:pt x="5116" y="58085"/>
                </a:lnTo>
                <a:lnTo>
                  <a:pt x="197" y="45033"/>
                </a:lnTo>
                <a:lnTo>
                  <a:pt x="0" y="0"/>
                </a:lnTo>
                <a:lnTo>
                  <a:pt x="113830" y="0"/>
                </a:lnTo>
              </a:path>
            </a:pathLst>
          </a:custGeom>
          <a:ln w="14541">
            <a:solidFill>
              <a:srgbClr val="404657"/>
            </a:solidFill>
          </a:ln>
        </p:spPr>
        <p:txBody>
          <a:bodyPr wrap="square" lIns="0" tIns="0" rIns="0" bIns="0" rtlCol="0"/>
          <a:lstStyle/>
          <a:p>
            <a:endParaRPr sz="5473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41" name="object 41"/>
          <p:cNvSpPr/>
          <p:nvPr/>
        </p:nvSpPr>
        <p:spPr>
          <a:xfrm>
            <a:off x="18628813" y="3386183"/>
            <a:ext cx="1342278" cy="755846"/>
          </a:xfrm>
          <a:custGeom>
            <a:avLst/>
            <a:gdLst/>
            <a:ahLst/>
            <a:cxnLst/>
            <a:rect l="l" t="t" r="r" b="b"/>
            <a:pathLst>
              <a:path w="588645" h="331469">
                <a:moveTo>
                  <a:pt x="487095" y="331025"/>
                </a:moveTo>
                <a:lnTo>
                  <a:pt x="0" y="331025"/>
                </a:lnTo>
                <a:lnTo>
                  <a:pt x="0" y="31445"/>
                </a:lnTo>
                <a:lnTo>
                  <a:pt x="3194" y="17618"/>
                </a:lnTo>
                <a:lnTo>
                  <a:pt x="11771" y="6916"/>
                </a:lnTo>
                <a:lnTo>
                  <a:pt x="24221" y="837"/>
                </a:lnTo>
                <a:lnTo>
                  <a:pt x="557085" y="0"/>
                </a:lnTo>
                <a:lnTo>
                  <a:pt x="570917" y="3186"/>
                </a:lnTo>
                <a:lnTo>
                  <a:pt x="581633" y="11746"/>
                </a:lnTo>
                <a:lnTo>
                  <a:pt x="587726" y="24184"/>
                </a:lnTo>
                <a:lnTo>
                  <a:pt x="588568" y="172999"/>
                </a:lnTo>
              </a:path>
            </a:pathLst>
          </a:custGeom>
          <a:ln w="14541">
            <a:solidFill>
              <a:srgbClr val="404657"/>
            </a:solidFill>
          </a:ln>
        </p:spPr>
        <p:txBody>
          <a:bodyPr wrap="square" lIns="0" tIns="0" rIns="0" bIns="0" rtlCol="0"/>
          <a:lstStyle/>
          <a:p>
            <a:endParaRPr sz="5473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42" name="object 42"/>
          <p:cNvSpPr/>
          <p:nvPr/>
        </p:nvSpPr>
        <p:spPr>
          <a:xfrm>
            <a:off x="19795681" y="4368899"/>
            <a:ext cx="350411" cy="0"/>
          </a:xfrm>
          <a:custGeom>
            <a:avLst/>
            <a:gdLst/>
            <a:ahLst/>
            <a:cxnLst/>
            <a:rect l="l" t="t" r="r" b="b"/>
            <a:pathLst>
              <a:path w="153670">
                <a:moveTo>
                  <a:pt x="153682" y="0"/>
                </a:moveTo>
                <a:lnTo>
                  <a:pt x="0" y="0"/>
                </a:lnTo>
              </a:path>
            </a:pathLst>
          </a:custGeom>
          <a:ln w="14541">
            <a:solidFill>
              <a:srgbClr val="404657"/>
            </a:solidFill>
          </a:ln>
        </p:spPr>
        <p:txBody>
          <a:bodyPr wrap="square" lIns="0" tIns="0" rIns="0" bIns="0" rtlCol="0"/>
          <a:lstStyle/>
          <a:p>
            <a:endParaRPr sz="5473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43" name="object 43"/>
          <p:cNvSpPr/>
          <p:nvPr/>
        </p:nvSpPr>
        <p:spPr>
          <a:xfrm>
            <a:off x="19751691" y="3791183"/>
            <a:ext cx="438738" cy="722543"/>
          </a:xfrm>
          <a:custGeom>
            <a:avLst/>
            <a:gdLst/>
            <a:ahLst/>
            <a:cxnLst/>
            <a:rect l="l" t="t" r="r" b="b"/>
            <a:pathLst>
              <a:path w="192404" h="316864">
                <a:moveTo>
                  <a:pt x="177507" y="316522"/>
                </a:moveTo>
                <a:lnTo>
                  <a:pt x="14757" y="316522"/>
                </a:lnTo>
                <a:lnTo>
                  <a:pt x="6616" y="316522"/>
                </a:lnTo>
                <a:lnTo>
                  <a:pt x="0" y="309930"/>
                </a:lnTo>
                <a:lnTo>
                  <a:pt x="0" y="301802"/>
                </a:lnTo>
                <a:lnTo>
                  <a:pt x="0" y="14719"/>
                </a:lnTo>
                <a:lnTo>
                  <a:pt x="0" y="6603"/>
                </a:lnTo>
                <a:lnTo>
                  <a:pt x="6616" y="0"/>
                </a:lnTo>
                <a:lnTo>
                  <a:pt x="14757" y="0"/>
                </a:lnTo>
                <a:lnTo>
                  <a:pt x="177507" y="0"/>
                </a:lnTo>
                <a:lnTo>
                  <a:pt x="185661" y="0"/>
                </a:lnTo>
                <a:lnTo>
                  <a:pt x="192265" y="6603"/>
                </a:lnTo>
                <a:lnTo>
                  <a:pt x="192265" y="14719"/>
                </a:lnTo>
                <a:lnTo>
                  <a:pt x="192265" y="301802"/>
                </a:lnTo>
                <a:lnTo>
                  <a:pt x="192265" y="309930"/>
                </a:lnTo>
                <a:lnTo>
                  <a:pt x="185661" y="316522"/>
                </a:lnTo>
                <a:lnTo>
                  <a:pt x="177507" y="316522"/>
                </a:lnTo>
                <a:close/>
              </a:path>
            </a:pathLst>
          </a:custGeom>
          <a:ln w="14541">
            <a:solidFill>
              <a:srgbClr val="404657"/>
            </a:solidFill>
          </a:ln>
        </p:spPr>
        <p:txBody>
          <a:bodyPr wrap="square" lIns="0" tIns="0" rIns="0" bIns="0" rtlCol="0"/>
          <a:lstStyle/>
          <a:p>
            <a:endParaRPr sz="5473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44" name="object 44"/>
          <p:cNvSpPr/>
          <p:nvPr/>
        </p:nvSpPr>
        <p:spPr>
          <a:xfrm>
            <a:off x="19959217" y="4429889"/>
            <a:ext cx="24616" cy="24616"/>
          </a:xfrm>
          <a:custGeom>
            <a:avLst/>
            <a:gdLst/>
            <a:ahLst/>
            <a:cxnLst/>
            <a:rect l="l" t="t" r="r" b="b"/>
            <a:pathLst>
              <a:path w="10795" h="10794">
                <a:moveTo>
                  <a:pt x="10248" y="5143"/>
                </a:moveTo>
                <a:lnTo>
                  <a:pt x="10248" y="2273"/>
                </a:lnTo>
                <a:lnTo>
                  <a:pt x="7950" y="0"/>
                </a:lnTo>
                <a:lnTo>
                  <a:pt x="5130" y="0"/>
                </a:lnTo>
                <a:lnTo>
                  <a:pt x="2298" y="0"/>
                </a:lnTo>
                <a:lnTo>
                  <a:pt x="0" y="2273"/>
                </a:lnTo>
                <a:lnTo>
                  <a:pt x="0" y="5143"/>
                </a:lnTo>
                <a:lnTo>
                  <a:pt x="0" y="7950"/>
                </a:lnTo>
                <a:lnTo>
                  <a:pt x="2298" y="10223"/>
                </a:lnTo>
                <a:lnTo>
                  <a:pt x="5130" y="10223"/>
                </a:lnTo>
                <a:lnTo>
                  <a:pt x="7950" y="10223"/>
                </a:lnTo>
                <a:lnTo>
                  <a:pt x="10248" y="7950"/>
                </a:lnTo>
                <a:lnTo>
                  <a:pt x="10248" y="5143"/>
                </a:lnTo>
                <a:close/>
              </a:path>
            </a:pathLst>
          </a:custGeom>
          <a:ln w="14541">
            <a:solidFill>
              <a:srgbClr val="404657"/>
            </a:solidFill>
          </a:ln>
        </p:spPr>
        <p:txBody>
          <a:bodyPr wrap="square" lIns="0" tIns="0" rIns="0" bIns="0" rtlCol="0"/>
          <a:lstStyle/>
          <a:p>
            <a:endParaRPr sz="5473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45" name="object 45"/>
          <p:cNvSpPr/>
          <p:nvPr/>
        </p:nvSpPr>
        <p:spPr>
          <a:xfrm>
            <a:off x="19927475" y="3864131"/>
            <a:ext cx="86879" cy="0"/>
          </a:xfrm>
          <a:custGeom>
            <a:avLst/>
            <a:gdLst/>
            <a:ahLst/>
            <a:cxnLst/>
            <a:rect l="l" t="t" r="r" b="b"/>
            <a:pathLst>
              <a:path w="38100">
                <a:moveTo>
                  <a:pt x="0" y="0"/>
                </a:moveTo>
                <a:lnTo>
                  <a:pt x="38099" y="0"/>
                </a:lnTo>
              </a:path>
            </a:pathLst>
          </a:custGeom>
          <a:ln w="14541">
            <a:solidFill>
              <a:srgbClr val="404657"/>
            </a:solidFill>
          </a:ln>
        </p:spPr>
        <p:txBody>
          <a:bodyPr wrap="square" lIns="0" tIns="0" rIns="0" bIns="0" rtlCol="0"/>
          <a:lstStyle/>
          <a:p>
            <a:endParaRPr sz="5473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46" name="object 46"/>
          <p:cNvSpPr/>
          <p:nvPr/>
        </p:nvSpPr>
        <p:spPr>
          <a:xfrm>
            <a:off x="19825770" y="3951779"/>
            <a:ext cx="262085" cy="350411"/>
          </a:xfrm>
          <a:custGeom>
            <a:avLst/>
            <a:gdLst/>
            <a:ahLst/>
            <a:cxnLst/>
            <a:rect l="l" t="t" r="r" b="b"/>
            <a:pathLst>
              <a:path w="114934" h="153669">
                <a:moveTo>
                  <a:pt x="0" y="0"/>
                </a:moveTo>
                <a:lnTo>
                  <a:pt x="0" y="153644"/>
                </a:lnTo>
                <a:lnTo>
                  <a:pt x="5219" y="128625"/>
                </a:lnTo>
                <a:lnTo>
                  <a:pt x="8546" y="115395"/>
                </a:lnTo>
                <a:lnTo>
                  <a:pt x="24402" y="78512"/>
                </a:lnTo>
                <a:lnTo>
                  <a:pt x="48164" y="46800"/>
                </a:lnTo>
                <a:lnTo>
                  <a:pt x="78662" y="21497"/>
                </a:lnTo>
                <a:lnTo>
                  <a:pt x="114726" y="3842"/>
                </a:lnTo>
                <a:lnTo>
                  <a:pt x="0" y="0"/>
                </a:lnTo>
                <a:close/>
              </a:path>
            </a:pathLst>
          </a:custGeom>
          <a:solidFill>
            <a:srgbClr val="EC683D"/>
          </a:solidFill>
        </p:spPr>
        <p:txBody>
          <a:bodyPr wrap="square" lIns="0" tIns="0" rIns="0" bIns="0" rtlCol="0"/>
          <a:lstStyle/>
          <a:p>
            <a:endParaRPr sz="5473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47" name="object 47"/>
          <p:cNvSpPr/>
          <p:nvPr/>
        </p:nvSpPr>
        <p:spPr>
          <a:xfrm>
            <a:off x="19053249" y="3602175"/>
            <a:ext cx="485074" cy="256293"/>
          </a:xfrm>
          <a:custGeom>
            <a:avLst/>
            <a:gdLst/>
            <a:ahLst/>
            <a:cxnLst/>
            <a:rect l="l" t="t" r="r" b="b"/>
            <a:pathLst>
              <a:path w="212725" h="112394">
                <a:moveTo>
                  <a:pt x="153441" y="0"/>
                </a:moveTo>
                <a:lnTo>
                  <a:pt x="0" y="0"/>
                </a:lnTo>
                <a:lnTo>
                  <a:pt x="36448" y="111861"/>
                </a:lnTo>
                <a:lnTo>
                  <a:pt x="117449" y="111836"/>
                </a:lnTo>
                <a:lnTo>
                  <a:pt x="198437" y="111836"/>
                </a:lnTo>
                <a:lnTo>
                  <a:pt x="212255" y="69392"/>
                </a:lnTo>
              </a:path>
            </a:pathLst>
          </a:custGeom>
          <a:ln w="14541">
            <a:solidFill>
              <a:srgbClr val="37B8C5"/>
            </a:solidFill>
          </a:ln>
        </p:spPr>
        <p:txBody>
          <a:bodyPr wrap="square" lIns="0" tIns="0" rIns="0" bIns="0" rtlCol="0"/>
          <a:lstStyle/>
          <a:p>
            <a:endParaRPr sz="5473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48" name="object 48"/>
          <p:cNvSpPr/>
          <p:nvPr/>
        </p:nvSpPr>
        <p:spPr>
          <a:xfrm>
            <a:off x="18960752" y="3517586"/>
            <a:ext cx="92671" cy="85431"/>
          </a:xfrm>
          <a:custGeom>
            <a:avLst/>
            <a:gdLst/>
            <a:ahLst/>
            <a:cxnLst/>
            <a:rect l="l" t="t" r="r" b="b"/>
            <a:pathLst>
              <a:path w="40640" h="37464">
                <a:moveTo>
                  <a:pt x="40563" y="37096"/>
                </a:moveTo>
                <a:lnTo>
                  <a:pt x="31724" y="13804"/>
                </a:lnTo>
                <a:lnTo>
                  <a:pt x="28536" y="5499"/>
                </a:lnTo>
                <a:lnTo>
                  <a:pt x="20573" y="0"/>
                </a:lnTo>
                <a:lnTo>
                  <a:pt x="11671" y="0"/>
                </a:lnTo>
                <a:lnTo>
                  <a:pt x="0" y="0"/>
                </a:lnTo>
              </a:path>
            </a:pathLst>
          </a:custGeom>
          <a:ln w="14541">
            <a:solidFill>
              <a:srgbClr val="37B8C5"/>
            </a:solidFill>
          </a:ln>
        </p:spPr>
        <p:txBody>
          <a:bodyPr wrap="square" lIns="0" tIns="0" rIns="0" bIns="0" rtlCol="0"/>
          <a:lstStyle/>
          <a:p>
            <a:endParaRPr sz="5473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49" name="object 49"/>
          <p:cNvSpPr/>
          <p:nvPr/>
        </p:nvSpPr>
        <p:spPr>
          <a:xfrm>
            <a:off x="19181945" y="3962751"/>
            <a:ext cx="81087" cy="81087"/>
          </a:xfrm>
          <a:custGeom>
            <a:avLst/>
            <a:gdLst/>
            <a:ahLst/>
            <a:cxnLst/>
            <a:rect l="l" t="t" r="r" b="b"/>
            <a:pathLst>
              <a:path w="35559" h="35560">
                <a:moveTo>
                  <a:pt x="35293" y="17652"/>
                </a:moveTo>
                <a:lnTo>
                  <a:pt x="35293" y="27406"/>
                </a:lnTo>
                <a:lnTo>
                  <a:pt x="27381" y="35305"/>
                </a:lnTo>
                <a:lnTo>
                  <a:pt x="17627" y="35305"/>
                </a:lnTo>
                <a:lnTo>
                  <a:pt x="7912" y="35305"/>
                </a:lnTo>
                <a:lnTo>
                  <a:pt x="0" y="27406"/>
                </a:lnTo>
                <a:lnTo>
                  <a:pt x="0" y="17652"/>
                </a:lnTo>
                <a:lnTo>
                  <a:pt x="0" y="7899"/>
                </a:lnTo>
                <a:lnTo>
                  <a:pt x="7912" y="0"/>
                </a:lnTo>
                <a:lnTo>
                  <a:pt x="17627" y="0"/>
                </a:lnTo>
                <a:lnTo>
                  <a:pt x="27381" y="0"/>
                </a:lnTo>
                <a:lnTo>
                  <a:pt x="35293" y="7899"/>
                </a:lnTo>
                <a:lnTo>
                  <a:pt x="35293" y="17652"/>
                </a:lnTo>
                <a:close/>
              </a:path>
            </a:pathLst>
          </a:custGeom>
          <a:ln w="14541">
            <a:solidFill>
              <a:srgbClr val="37B8C5"/>
            </a:solidFill>
          </a:ln>
        </p:spPr>
        <p:txBody>
          <a:bodyPr wrap="square" lIns="0" tIns="0" rIns="0" bIns="0" rtlCol="0"/>
          <a:lstStyle/>
          <a:p>
            <a:endParaRPr sz="5473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50" name="object 50"/>
          <p:cNvSpPr/>
          <p:nvPr/>
        </p:nvSpPr>
        <p:spPr>
          <a:xfrm>
            <a:off x="19379536" y="3962751"/>
            <a:ext cx="81087" cy="81087"/>
          </a:xfrm>
          <a:custGeom>
            <a:avLst/>
            <a:gdLst/>
            <a:ahLst/>
            <a:cxnLst/>
            <a:rect l="l" t="t" r="r" b="b"/>
            <a:pathLst>
              <a:path w="35559" h="35560">
                <a:moveTo>
                  <a:pt x="35369" y="17652"/>
                </a:moveTo>
                <a:lnTo>
                  <a:pt x="35369" y="27406"/>
                </a:lnTo>
                <a:lnTo>
                  <a:pt x="27444" y="35305"/>
                </a:lnTo>
                <a:lnTo>
                  <a:pt x="17691" y="35305"/>
                </a:lnTo>
                <a:lnTo>
                  <a:pt x="7924" y="35305"/>
                </a:lnTo>
                <a:lnTo>
                  <a:pt x="0" y="27406"/>
                </a:lnTo>
                <a:lnTo>
                  <a:pt x="0" y="17652"/>
                </a:lnTo>
                <a:lnTo>
                  <a:pt x="0" y="7899"/>
                </a:lnTo>
                <a:lnTo>
                  <a:pt x="7924" y="0"/>
                </a:lnTo>
                <a:lnTo>
                  <a:pt x="17691" y="0"/>
                </a:lnTo>
                <a:lnTo>
                  <a:pt x="27444" y="0"/>
                </a:lnTo>
                <a:lnTo>
                  <a:pt x="35369" y="7899"/>
                </a:lnTo>
                <a:lnTo>
                  <a:pt x="35369" y="17652"/>
                </a:lnTo>
                <a:close/>
              </a:path>
            </a:pathLst>
          </a:custGeom>
          <a:ln w="14541">
            <a:solidFill>
              <a:srgbClr val="37B8C5"/>
            </a:solidFill>
          </a:ln>
        </p:spPr>
        <p:txBody>
          <a:bodyPr wrap="square" lIns="0" tIns="0" rIns="0" bIns="0" rtlCol="0"/>
          <a:lstStyle/>
          <a:p>
            <a:endParaRPr sz="5473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51" name="object 51"/>
          <p:cNvSpPr/>
          <p:nvPr/>
        </p:nvSpPr>
        <p:spPr>
          <a:xfrm>
            <a:off x="19170477" y="3912941"/>
            <a:ext cx="301180" cy="0"/>
          </a:xfrm>
          <a:custGeom>
            <a:avLst/>
            <a:gdLst/>
            <a:ahLst/>
            <a:cxnLst/>
            <a:rect l="l" t="t" r="r" b="b"/>
            <a:pathLst>
              <a:path w="132079">
                <a:moveTo>
                  <a:pt x="0" y="0"/>
                </a:moveTo>
                <a:lnTo>
                  <a:pt x="132016" y="0"/>
                </a:lnTo>
              </a:path>
            </a:pathLst>
          </a:custGeom>
          <a:ln w="14541">
            <a:solidFill>
              <a:srgbClr val="37B8C5"/>
            </a:solidFill>
          </a:ln>
        </p:spPr>
        <p:txBody>
          <a:bodyPr wrap="square" lIns="0" tIns="0" rIns="0" bIns="0" rtlCol="0"/>
          <a:lstStyle/>
          <a:p>
            <a:endParaRPr sz="5473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52" name="object 52"/>
          <p:cNvSpPr/>
          <p:nvPr/>
        </p:nvSpPr>
        <p:spPr>
          <a:xfrm>
            <a:off x="19437254" y="3524850"/>
            <a:ext cx="201269" cy="196925"/>
          </a:xfrm>
          <a:custGeom>
            <a:avLst/>
            <a:gdLst/>
            <a:ahLst/>
            <a:cxnLst/>
            <a:rect l="l" t="t" r="r" b="b"/>
            <a:pathLst>
              <a:path w="88265" h="86360">
                <a:moveTo>
                  <a:pt x="0" y="43778"/>
                </a:moveTo>
                <a:lnTo>
                  <a:pt x="2309" y="57950"/>
                </a:lnTo>
                <a:lnTo>
                  <a:pt x="8734" y="70240"/>
                </a:lnTo>
                <a:lnTo>
                  <a:pt x="18521" y="79895"/>
                </a:lnTo>
                <a:lnTo>
                  <a:pt x="30915" y="86165"/>
                </a:lnTo>
                <a:lnTo>
                  <a:pt x="48849" y="85423"/>
                </a:lnTo>
                <a:lnTo>
                  <a:pt x="63550" y="81356"/>
                </a:lnTo>
                <a:lnTo>
                  <a:pt x="74971" y="74481"/>
                </a:lnTo>
                <a:lnTo>
                  <a:pt x="83062" y="65313"/>
                </a:lnTo>
                <a:lnTo>
                  <a:pt x="87775" y="54370"/>
                </a:lnTo>
                <a:lnTo>
                  <a:pt x="86565" y="37127"/>
                </a:lnTo>
                <a:lnTo>
                  <a:pt x="81908" y="22911"/>
                </a:lnTo>
                <a:lnTo>
                  <a:pt x="74359" y="11880"/>
                </a:lnTo>
                <a:lnTo>
                  <a:pt x="64473" y="4190"/>
                </a:lnTo>
                <a:lnTo>
                  <a:pt x="52806" y="0"/>
                </a:lnTo>
                <a:lnTo>
                  <a:pt x="36164" y="1549"/>
                </a:lnTo>
                <a:lnTo>
                  <a:pt x="4231" y="25184"/>
                </a:lnTo>
                <a:lnTo>
                  <a:pt x="0" y="43778"/>
                </a:lnTo>
                <a:close/>
              </a:path>
            </a:pathLst>
          </a:custGeom>
          <a:ln w="14541">
            <a:solidFill>
              <a:srgbClr val="37B8C5"/>
            </a:solidFill>
          </a:ln>
        </p:spPr>
        <p:txBody>
          <a:bodyPr wrap="square" lIns="0" tIns="0" rIns="0" bIns="0" rtlCol="0"/>
          <a:lstStyle/>
          <a:p>
            <a:endParaRPr sz="5473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53" name="object 53"/>
          <p:cNvSpPr/>
          <p:nvPr/>
        </p:nvSpPr>
        <p:spPr>
          <a:xfrm>
            <a:off x="19495346" y="3592184"/>
            <a:ext cx="91223" cy="69503"/>
          </a:xfrm>
          <a:custGeom>
            <a:avLst/>
            <a:gdLst/>
            <a:ahLst/>
            <a:cxnLst/>
            <a:rect l="l" t="t" r="r" b="b"/>
            <a:pathLst>
              <a:path w="40004" h="30480">
                <a:moveTo>
                  <a:pt x="0" y="16560"/>
                </a:moveTo>
                <a:lnTo>
                  <a:pt x="15189" y="30137"/>
                </a:lnTo>
                <a:lnTo>
                  <a:pt x="39865" y="0"/>
                </a:lnTo>
              </a:path>
            </a:pathLst>
          </a:custGeom>
          <a:ln w="14541">
            <a:solidFill>
              <a:srgbClr val="37B8C5"/>
            </a:solidFill>
          </a:ln>
        </p:spPr>
        <p:txBody>
          <a:bodyPr wrap="square" lIns="0" tIns="0" rIns="0" bIns="0" rtlCol="0"/>
          <a:lstStyle/>
          <a:p>
            <a:endParaRPr sz="5473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54" name="object 54"/>
          <p:cNvSpPr txBox="1"/>
          <p:nvPr/>
        </p:nvSpPr>
        <p:spPr>
          <a:xfrm>
            <a:off x="8828249" y="754891"/>
            <a:ext cx="5566243" cy="112293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8960"/>
            <a:r>
              <a:rPr sz="7297" b="1" spc="217" dirty="0">
                <a:solidFill>
                  <a:srgbClr val="5A1DB6"/>
                </a:solidFill>
                <a:latin typeface="Verdana" panose="020B0604030504040204" pitchFamily="34" charset="0"/>
                <a:ea typeface="Verdana" panose="020B0604030504040204" pitchFamily="34" charset="0"/>
                <a:cs typeface="Circe"/>
              </a:rPr>
              <a:t>ЗА</a:t>
            </a:r>
            <a:r>
              <a:rPr sz="7297" b="1" spc="182" dirty="0">
                <a:solidFill>
                  <a:srgbClr val="5A1DB6"/>
                </a:solidFill>
                <a:latin typeface="Verdana" panose="020B0604030504040204" pitchFamily="34" charset="0"/>
                <a:ea typeface="Verdana" panose="020B0604030504040204" pitchFamily="34" charset="0"/>
                <a:cs typeface="Circe"/>
              </a:rPr>
              <a:t>К</a:t>
            </a:r>
            <a:r>
              <a:rPr sz="7297" b="1" spc="217" dirty="0">
                <a:solidFill>
                  <a:srgbClr val="5A1DB6"/>
                </a:solidFill>
                <a:latin typeface="Verdana" panose="020B0604030504040204" pitchFamily="34" charset="0"/>
                <a:ea typeface="Verdana" panose="020B0604030504040204" pitchFamily="34" charset="0"/>
                <a:cs typeface="Circe"/>
              </a:rPr>
              <a:t>УПК</a:t>
            </a:r>
            <a:r>
              <a:rPr sz="7297" b="1" dirty="0">
                <a:solidFill>
                  <a:srgbClr val="5A1DB6"/>
                </a:solidFill>
                <a:latin typeface="Verdana" panose="020B0604030504040204" pitchFamily="34" charset="0"/>
                <a:ea typeface="Verdana" panose="020B0604030504040204" pitchFamily="34" charset="0"/>
                <a:cs typeface="Circe"/>
              </a:rPr>
              <a:t>И</a:t>
            </a:r>
          </a:p>
        </p:txBody>
      </p:sp>
      <p:sp>
        <p:nvSpPr>
          <p:cNvPr id="55" name="object 55"/>
          <p:cNvSpPr txBox="1"/>
          <p:nvPr/>
        </p:nvSpPr>
        <p:spPr>
          <a:xfrm>
            <a:off x="1691455" y="7159045"/>
            <a:ext cx="19494406" cy="84202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730349" marR="1727453"/>
            <a:r>
              <a:rPr sz="2736" spc="11" dirty="0">
                <a:solidFill>
                  <a:srgbClr val="5A1DB6"/>
                </a:solidFill>
                <a:latin typeface="Verdana" panose="020B0604030504040204" pitchFamily="34" charset="0"/>
                <a:ea typeface="Verdana" panose="020B0604030504040204" pitchFamily="34" charset="0"/>
                <a:cs typeface="Circe"/>
              </a:rPr>
              <a:t>В</a:t>
            </a:r>
            <a:r>
              <a:rPr sz="2736" spc="-57" dirty="0">
                <a:solidFill>
                  <a:srgbClr val="5A1DB6"/>
                </a:solidFill>
                <a:latin typeface="Verdana" panose="020B0604030504040204" pitchFamily="34" charset="0"/>
                <a:ea typeface="Verdana" panose="020B0604030504040204" pitchFamily="34" charset="0"/>
                <a:cs typeface="Circe"/>
              </a:rPr>
              <a:t>х</a:t>
            </a:r>
            <a:r>
              <a:rPr sz="2736" spc="-46" dirty="0">
                <a:solidFill>
                  <a:srgbClr val="5A1DB6"/>
                </a:solidFill>
                <a:latin typeface="Verdana" panose="020B0604030504040204" pitchFamily="34" charset="0"/>
                <a:ea typeface="Verdana" panose="020B0604030504040204" pitchFamily="34" charset="0"/>
                <a:cs typeface="Circe"/>
              </a:rPr>
              <a:t>о</a:t>
            </a:r>
            <a:r>
              <a:rPr sz="2736" spc="11" dirty="0">
                <a:solidFill>
                  <a:srgbClr val="5A1DB6"/>
                </a:solidFill>
                <a:latin typeface="Verdana" panose="020B0604030504040204" pitchFamily="34" charset="0"/>
                <a:ea typeface="Verdana" panose="020B0604030504040204" pitchFamily="34" charset="0"/>
                <a:cs typeface="Circe"/>
              </a:rPr>
              <a:t>ди</a:t>
            </a:r>
            <a:r>
              <a:rPr sz="2736" dirty="0">
                <a:solidFill>
                  <a:srgbClr val="5A1DB6"/>
                </a:solidFill>
                <a:latin typeface="Verdana" panose="020B0604030504040204" pitchFamily="34" charset="0"/>
                <a:ea typeface="Verdana" panose="020B0604030504040204" pitchFamily="34" charset="0"/>
                <a:cs typeface="Circe"/>
              </a:rPr>
              <a:t>т</a:t>
            </a:r>
            <a:r>
              <a:rPr sz="2736" spc="23" dirty="0">
                <a:solidFill>
                  <a:srgbClr val="5A1DB6"/>
                </a:solidFill>
                <a:latin typeface="Verdana" panose="020B0604030504040204" pitchFamily="34" charset="0"/>
                <a:ea typeface="Verdana" panose="020B0604030504040204" pitchFamily="34" charset="0"/>
                <a:cs typeface="Circe"/>
              </a:rPr>
              <a:t> </a:t>
            </a:r>
            <a:r>
              <a:rPr sz="2736" dirty="0">
                <a:solidFill>
                  <a:srgbClr val="5A1DB6"/>
                </a:solidFill>
                <a:latin typeface="Verdana" panose="020B0604030504040204" pitchFamily="34" charset="0"/>
                <a:ea typeface="Verdana" panose="020B0604030504040204" pitchFamily="34" charset="0"/>
                <a:cs typeface="Circe"/>
              </a:rPr>
              <a:t>в</a:t>
            </a:r>
            <a:r>
              <a:rPr sz="2736" spc="23" dirty="0">
                <a:solidFill>
                  <a:srgbClr val="5A1DB6"/>
                </a:solidFill>
                <a:latin typeface="Verdana" panose="020B0604030504040204" pitchFamily="34" charset="0"/>
                <a:ea typeface="Verdana" panose="020B0604030504040204" pitchFamily="34" charset="0"/>
                <a:cs typeface="Circe"/>
              </a:rPr>
              <a:t> </a:t>
            </a:r>
            <a:r>
              <a:rPr sz="2736" spc="11" dirty="0">
                <a:solidFill>
                  <a:srgbClr val="5A1DB6"/>
                </a:solidFill>
                <a:latin typeface="Verdana" panose="020B0604030504040204" pitchFamily="34" charset="0"/>
                <a:ea typeface="Verdana" panose="020B0604030504040204" pitchFamily="34" charset="0"/>
                <a:cs typeface="Circe"/>
              </a:rPr>
              <a:t>Перечен</a:t>
            </a:r>
            <a:r>
              <a:rPr sz="2736" dirty="0">
                <a:solidFill>
                  <a:srgbClr val="5A1DB6"/>
                </a:solidFill>
                <a:latin typeface="Verdana" panose="020B0604030504040204" pitchFamily="34" charset="0"/>
                <a:ea typeface="Verdana" panose="020B0604030504040204" pitchFamily="34" charset="0"/>
                <a:cs typeface="Circe"/>
              </a:rPr>
              <a:t>ь</a:t>
            </a:r>
            <a:r>
              <a:rPr sz="2736" spc="23" dirty="0">
                <a:solidFill>
                  <a:srgbClr val="5A1DB6"/>
                </a:solidFill>
                <a:latin typeface="Verdana" panose="020B0604030504040204" pitchFamily="34" charset="0"/>
                <a:ea typeface="Verdana" panose="020B0604030504040204" pitchFamily="34" charset="0"/>
                <a:cs typeface="Circe"/>
              </a:rPr>
              <a:t> </a:t>
            </a:r>
            <a:r>
              <a:rPr sz="2736" spc="-46" dirty="0">
                <a:solidFill>
                  <a:srgbClr val="5A1DB6"/>
                </a:solidFill>
                <a:latin typeface="Verdana" panose="020B0604030504040204" pitchFamily="34" charset="0"/>
                <a:ea typeface="Verdana" panose="020B0604030504040204" pitchFamily="34" charset="0"/>
                <a:cs typeface="Circe"/>
              </a:rPr>
              <a:t>о</a:t>
            </a:r>
            <a:r>
              <a:rPr sz="2736" spc="-34" dirty="0">
                <a:solidFill>
                  <a:srgbClr val="5A1DB6"/>
                </a:solidFill>
                <a:latin typeface="Verdana" panose="020B0604030504040204" pitchFamily="34" charset="0"/>
                <a:ea typeface="Verdana" panose="020B0604030504040204" pitchFamily="34" charset="0"/>
                <a:cs typeface="Circe"/>
              </a:rPr>
              <a:t>т</a:t>
            </a:r>
            <a:r>
              <a:rPr sz="2736" spc="11" dirty="0">
                <a:solidFill>
                  <a:srgbClr val="5A1DB6"/>
                </a:solidFill>
                <a:latin typeface="Verdana" panose="020B0604030504040204" pitchFamily="34" charset="0"/>
                <a:ea typeface="Verdana" panose="020B0604030504040204" pitchFamily="34" charset="0"/>
                <a:cs typeface="Circe"/>
              </a:rPr>
              <a:t>обранны</a:t>
            </a:r>
            <a:r>
              <a:rPr sz="2736" dirty="0">
                <a:solidFill>
                  <a:srgbClr val="5A1DB6"/>
                </a:solidFill>
                <a:latin typeface="Verdana" panose="020B0604030504040204" pitchFamily="34" charset="0"/>
                <a:ea typeface="Verdana" panose="020B0604030504040204" pitchFamily="34" charset="0"/>
                <a:cs typeface="Circe"/>
              </a:rPr>
              <a:t>х</a:t>
            </a:r>
            <a:r>
              <a:rPr sz="2736" spc="23" dirty="0">
                <a:solidFill>
                  <a:srgbClr val="5A1DB6"/>
                </a:solidFill>
                <a:latin typeface="Verdana" panose="020B0604030504040204" pitchFamily="34" charset="0"/>
                <a:ea typeface="Verdana" panose="020B0604030504040204" pitchFamily="34" charset="0"/>
                <a:cs typeface="Circe"/>
              </a:rPr>
              <a:t> </a:t>
            </a:r>
            <a:r>
              <a:rPr sz="2736" spc="11" dirty="0">
                <a:solidFill>
                  <a:srgbClr val="5A1DB6"/>
                </a:solidFill>
                <a:latin typeface="Verdana" panose="020B0604030504040204" pitchFamily="34" charset="0"/>
                <a:ea typeface="Verdana" panose="020B0604030504040204" pitchFamily="34" charset="0"/>
                <a:cs typeface="Circe"/>
              </a:rPr>
              <a:t>опера</a:t>
            </a:r>
            <a:r>
              <a:rPr sz="2736" spc="-34" dirty="0">
                <a:solidFill>
                  <a:srgbClr val="5A1DB6"/>
                </a:solidFill>
                <a:latin typeface="Verdana" panose="020B0604030504040204" pitchFamily="34" charset="0"/>
                <a:ea typeface="Verdana" panose="020B0604030504040204" pitchFamily="34" charset="0"/>
                <a:cs typeface="Circe"/>
              </a:rPr>
              <a:t>т</a:t>
            </a:r>
            <a:r>
              <a:rPr sz="2736" spc="11" dirty="0">
                <a:solidFill>
                  <a:srgbClr val="5A1DB6"/>
                </a:solidFill>
                <a:latin typeface="Verdana" panose="020B0604030504040204" pitchFamily="34" charset="0"/>
                <a:ea typeface="Verdana" panose="020B0604030504040204" pitchFamily="34" charset="0"/>
                <a:cs typeface="Circe"/>
              </a:rPr>
              <a:t>оро</a:t>
            </a:r>
            <a:r>
              <a:rPr sz="2736" dirty="0">
                <a:solidFill>
                  <a:srgbClr val="5A1DB6"/>
                </a:solidFill>
                <a:latin typeface="Verdana" panose="020B0604030504040204" pitchFamily="34" charset="0"/>
                <a:ea typeface="Verdana" panose="020B0604030504040204" pitchFamily="34" charset="0"/>
                <a:cs typeface="Circe"/>
              </a:rPr>
              <a:t>в</a:t>
            </a:r>
            <a:r>
              <a:rPr sz="2736" spc="23" dirty="0">
                <a:solidFill>
                  <a:srgbClr val="5A1DB6"/>
                </a:solidFill>
                <a:latin typeface="Verdana" panose="020B0604030504040204" pitchFamily="34" charset="0"/>
                <a:ea typeface="Verdana" panose="020B0604030504040204" pitchFamily="34" charset="0"/>
                <a:cs typeface="Circe"/>
              </a:rPr>
              <a:t> </a:t>
            </a:r>
            <a:r>
              <a:rPr sz="2736" spc="-46" dirty="0">
                <a:solidFill>
                  <a:srgbClr val="5A1DB6"/>
                </a:solidFill>
                <a:latin typeface="Verdana" panose="020B0604030504040204" pitchFamily="34" charset="0"/>
                <a:ea typeface="Verdana" panose="020B0604030504040204" pitchFamily="34" charset="0"/>
                <a:cs typeface="Circe"/>
              </a:rPr>
              <a:t>э</a:t>
            </a:r>
            <a:r>
              <a:rPr sz="2736" spc="11" dirty="0">
                <a:solidFill>
                  <a:srgbClr val="5A1DB6"/>
                </a:solidFill>
                <a:latin typeface="Verdana" panose="020B0604030504040204" pitchFamily="34" charset="0"/>
                <a:ea typeface="Verdana" panose="020B0604030504040204" pitchFamily="34" charset="0"/>
                <a:cs typeface="Circe"/>
              </a:rPr>
              <a:t>лектронны</a:t>
            </a:r>
            <a:r>
              <a:rPr sz="2736" dirty="0">
                <a:solidFill>
                  <a:srgbClr val="5A1DB6"/>
                </a:solidFill>
                <a:latin typeface="Verdana" panose="020B0604030504040204" pitchFamily="34" charset="0"/>
                <a:ea typeface="Verdana" panose="020B0604030504040204" pitchFamily="34" charset="0"/>
                <a:cs typeface="Circe"/>
              </a:rPr>
              <a:t>х</a:t>
            </a:r>
            <a:r>
              <a:rPr sz="2736" spc="23" dirty="0">
                <a:solidFill>
                  <a:srgbClr val="5A1DB6"/>
                </a:solidFill>
                <a:latin typeface="Verdana" panose="020B0604030504040204" pitchFamily="34" charset="0"/>
                <a:ea typeface="Verdana" panose="020B0604030504040204" pitchFamily="34" charset="0"/>
                <a:cs typeface="Circe"/>
              </a:rPr>
              <a:t> </a:t>
            </a:r>
            <a:r>
              <a:rPr sz="2736" spc="11" dirty="0">
                <a:solidFill>
                  <a:srgbClr val="5A1DB6"/>
                </a:solidFill>
                <a:latin typeface="Verdana" panose="020B0604030504040204" pitchFamily="34" charset="0"/>
                <a:ea typeface="Verdana" panose="020B0604030504040204" pitchFamily="34" charset="0"/>
                <a:cs typeface="Circe"/>
              </a:rPr>
              <a:t>площадо</a:t>
            </a:r>
            <a:r>
              <a:rPr sz="2736" dirty="0">
                <a:solidFill>
                  <a:srgbClr val="5A1DB6"/>
                </a:solidFill>
                <a:latin typeface="Verdana" panose="020B0604030504040204" pitchFamily="34" charset="0"/>
                <a:ea typeface="Verdana" panose="020B0604030504040204" pitchFamily="34" charset="0"/>
                <a:cs typeface="Circe"/>
              </a:rPr>
              <a:t>к</a:t>
            </a:r>
            <a:r>
              <a:rPr sz="2736" spc="23" dirty="0">
                <a:solidFill>
                  <a:srgbClr val="5A1DB6"/>
                </a:solidFill>
                <a:latin typeface="Verdana" panose="020B0604030504040204" pitchFamily="34" charset="0"/>
                <a:ea typeface="Verdana" panose="020B0604030504040204" pitchFamily="34" charset="0"/>
                <a:cs typeface="Circe"/>
              </a:rPr>
              <a:t> </a:t>
            </a:r>
            <a:r>
              <a:rPr sz="2736" spc="11" dirty="0">
                <a:solidFill>
                  <a:srgbClr val="5A1DB6"/>
                </a:solidFill>
                <a:latin typeface="Verdana" panose="020B0604030504040204" pitchFamily="34" charset="0"/>
                <a:ea typeface="Verdana" panose="020B0604030504040204" pitchFamily="34" charset="0"/>
                <a:cs typeface="Circe"/>
              </a:rPr>
              <a:t>п</a:t>
            </a:r>
            <a:r>
              <a:rPr sz="2736" dirty="0">
                <a:solidFill>
                  <a:srgbClr val="5A1DB6"/>
                </a:solidFill>
                <a:latin typeface="Verdana" panose="020B0604030504040204" pitchFamily="34" charset="0"/>
                <a:ea typeface="Verdana" panose="020B0604030504040204" pitchFamily="34" charset="0"/>
                <a:cs typeface="Circe"/>
              </a:rPr>
              <a:t>о</a:t>
            </a:r>
            <a:r>
              <a:rPr sz="2736" spc="23" dirty="0">
                <a:solidFill>
                  <a:srgbClr val="5A1DB6"/>
                </a:solidFill>
                <a:latin typeface="Verdana" panose="020B0604030504040204" pitchFamily="34" charset="0"/>
                <a:ea typeface="Verdana" panose="020B0604030504040204" pitchFamily="34" charset="0"/>
                <a:cs typeface="Circe"/>
              </a:rPr>
              <a:t> </a:t>
            </a:r>
            <a:r>
              <a:rPr sz="2736" spc="11" dirty="0">
                <a:solidFill>
                  <a:srgbClr val="5A1DB6"/>
                </a:solidFill>
                <a:latin typeface="Verdana" panose="020B0604030504040204" pitchFamily="34" charset="0"/>
                <a:ea typeface="Verdana" panose="020B0604030504040204" pitchFamily="34" charset="0"/>
                <a:cs typeface="Circe"/>
              </a:rPr>
              <a:t>44</a:t>
            </a:r>
            <a:r>
              <a:rPr sz="2736" spc="34" dirty="0">
                <a:solidFill>
                  <a:srgbClr val="5A1DB6"/>
                </a:solidFill>
                <a:latin typeface="Verdana" panose="020B0604030504040204" pitchFamily="34" charset="0"/>
                <a:ea typeface="Verdana" panose="020B0604030504040204" pitchFamily="34" charset="0"/>
                <a:cs typeface="Circe"/>
              </a:rPr>
              <a:t>-</a:t>
            </a:r>
            <a:r>
              <a:rPr sz="2736" spc="11" dirty="0">
                <a:solidFill>
                  <a:srgbClr val="5A1DB6"/>
                </a:solidFill>
                <a:latin typeface="Verdana" panose="020B0604030504040204" pitchFamily="34" charset="0"/>
                <a:ea typeface="Verdana" panose="020B0604030504040204" pitchFamily="34" charset="0"/>
                <a:cs typeface="Circe"/>
              </a:rPr>
              <a:t>ФЗ</a:t>
            </a:r>
            <a:r>
              <a:rPr sz="2736" dirty="0">
                <a:solidFill>
                  <a:srgbClr val="5A1DB6"/>
                </a:solidFill>
                <a:latin typeface="Verdana" panose="020B0604030504040204" pitchFamily="34" charset="0"/>
                <a:ea typeface="Verdana" panose="020B0604030504040204" pitchFamily="34" charset="0"/>
                <a:cs typeface="Circe"/>
              </a:rPr>
              <a:t>,</a:t>
            </a:r>
            <a:r>
              <a:rPr sz="2736" spc="-103" dirty="0">
                <a:solidFill>
                  <a:srgbClr val="5A1DB6"/>
                </a:solidFill>
                <a:latin typeface="Verdana" panose="020B0604030504040204" pitchFamily="34" charset="0"/>
                <a:ea typeface="Verdana" panose="020B0604030504040204" pitchFamily="34" charset="0"/>
                <a:cs typeface="Circe"/>
              </a:rPr>
              <a:t> </a:t>
            </a:r>
            <a:r>
              <a:rPr sz="2736" spc="11" dirty="0">
                <a:solidFill>
                  <a:srgbClr val="5A1DB6"/>
                </a:solidFill>
                <a:latin typeface="Verdana" panose="020B0604030504040204" pitchFamily="34" charset="0"/>
                <a:ea typeface="Verdana" panose="020B0604030504040204" pitchFamily="34" charset="0"/>
                <a:cs typeface="Circe"/>
              </a:rPr>
              <a:t>223</a:t>
            </a:r>
            <a:r>
              <a:rPr sz="2736" spc="34" dirty="0">
                <a:solidFill>
                  <a:srgbClr val="5A1DB6"/>
                </a:solidFill>
                <a:latin typeface="Verdana" panose="020B0604030504040204" pitchFamily="34" charset="0"/>
                <a:ea typeface="Verdana" panose="020B0604030504040204" pitchFamily="34" charset="0"/>
                <a:cs typeface="Circe"/>
              </a:rPr>
              <a:t>-</a:t>
            </a:r>
            <a:r>
              <a:rPr sz="2736" spc="11" dirty="0">
                <a:solidFill>
                  <a:srgbClr val="5A1DB6"/>
                </a:solidFill>
                <a:latin typeface="Verdana" panose="020B0604030504040204" pitchFamily="34" charset="0"/>
                <a:ea typeface="Verdana" panose="020B0604030504040204" pitchFamily="34" charset="0"/>
                <a:cs typeface="Circe"/>
              </a:rPr>
              <a:t>ФЗ</a:t>
            </a:r>
            <a:r>
              <a:rPr sz="2736" dirty="0">
                <a:solidFill>
                  <a:srgbClr val="5A1DB6"/>
                </a:solidFill>
                <a:latin typeface="Verdana" panose="020B0604030504040204" pitchFamily="34" charset="0"/>
                <a:ea typeface="Verdana" panose="020B0604030504040204" pitchFamily="34" charset="0"/>
                <a:cs typeface="Circe"/>
              </a:rPr>
              <a:t>, </a:t>
            </a:r>
            <a:r>
              <a:rPr sz="2736" spc="34" dirty="0">
                <a:solidFill>
                  <a:srgbClr val="5A1DB6"/>
                </a:solidFill>
                <a:latin typeface="Verdana" panose="020B0604030504040204" pitchFamily="34" charset="0"/>
                <a:ea typeface="Verdana" panose="020B0604030504040204" pitchFamily="34" charset="0"/>
                <a:cs typeface="Circe"/>
              </a:rPr>
              <a:t>у</a:t>
            </a:r>
            <a:r>
              <a:rPr sz="2736" spc="11" dirty="0">
                <a:solidFill>
                  <a:srgbClr val="5A1DB6"/>
                </a:solidFill>
                <a:latin typeface="Verdana" panose="020B0604030504040204" pitchFamily="34" charset="0"/>
                <a:ea typeface="Verdana" panose="020B0604030504040204" pitchFamily="34" charset="0"/>
                <a:cs typeface="Circe"/>
              </a:rPr>
              <a:t>тве</a:t>
            </a:r>
            <a:r>
              <a:rPr sz="2736" spc="-57" dirty="0">
                <a:solidFill>
                  <a:srgbClr val="5A1DB6"/>
                </a:solidFill>
                <a:latin typeface="Verdana" panose="020B0604030504040204" pitchFamily="34" charset="0"/>
                <a:ea typeface="Verdana" panose="020B0604030504040204" pitchFamily="34" charset="0"/>
                <a:cs typeface="Circe"/>
              </a:rPr>
              <a:t>р</a:t>
            </a:r>
            <a:r>
              <a:rPr sz="2736" dirty="0">
                <a:solidFill>
                  <a:srgbClr val="5A1DB6"/>
                </a:solidFill>
                <a:latin typeface="Verdana" panose="020B0604030504040204" pitchFamily="34" charset="0"/>
                <a:ea typeface="Verdana" panose="020B0604030504040204" pitchFamily="34" charset="0"/>
                <a:cs typeface="Circe"/>
              </a:rPr>
              <a:t>ж</a:t>
            </a:r>
            <a:r>
              <a:rPr sz="2736" spc="11" dirty="0">
                <a:solidFill>
                  <a:srgbClr val="5A1DB6"/>
                </a:solidFill>
                <a:latin typeface="Verdana" panose="020B0604030504040204" pitchFamily="34" charset="0"/>
                <a:ea typeface="Verdana" panose="020B0604030504040204" pitchFamily="34" charset="0"/>
                <a:cs typeface="Circe"/>
              </a:rPr>
              <a:t>денны</a:t>
            </a:r>
            <a:r>
              <a:rPr sz="2736" dirty="0">
                <a:solidFill>
                  <a:srgbClr val="5A1DB6"/>
                </a:solidFill>
                <a:latin typeface="Verdana" panose="020B0604030504040204" pitchFamily="34" charset="0"/>
                <a:ea typeface="Verdana" panose="020B0604030504040204" pitchFamily="34" charset="0"/>
                <a:cs typeface="Circe"/>
              </a:rPr>
              <a:t>й</a:t>
            </a:r>
            <a:r>
              <a:rPr sz="2736" spc="23" dirty="0">
                <a:solidFill>
                  <a:srgbClr val="5A1DB6"/>
                </a:solidFill>
                <a:latin typeface="Verdana" panose="020B0604030504040204" pitchFamily="34" charset="0"/>
                <a:ea typeface="Verdana" panose="020B0604030504040204" pitchFamily="34" charset="0"/>
                <a:cs typeface="Circe"/>
              </a:rPr>
              <a:t> </a:t>
            </a:r>
            <a:r>
              <a:rPr sz="2736" spc="-103" dirty="0">
                <a:solidFill>
                  <a:srgbClr val="5A1DB6"/>
                </a:solidFill>
                <a:latin typeface="Verdana" panose="020B0604030504040204" pitchFamily="34" charset="0"/>
                <a:ea typeface="Verdana" panose="020B0604030504040204" pitchFamily="34" charset="0"/>
                <a:cs typeface="Circe"/>
              </a:rPr>
              <a:t>Р</a:t>
            </a:r>
            <a:r>
              <a:rPr sz="2736" spc="11" dirty="0">
                <a:solidFill>
                  <a:srgbClr val="5A1DB6"/>
                </a:solidFill>
                <a:latin typeface="Verdana" panose="020B0604030504040204" pitchFamily="34" charset="0"/>
                <a:ea typeface="Verdana" panose="020B0604030504040204" pitchFamily="34" charset="0"/>
                <a:cs typeface="Circe"/>
              </a:rPr>
              <a:t>аспо</a:t>
            </a:r>
            <a:r>
              <a:rPr sz="2736" spc="-46" dirty="0">
                <a:solidFill>
                  <a:srgbClr val="5A1DB6"/>
                </a:solidFill>
                <a:latin typeface="Verdana" panose="020B0604030504040204" pitchFamily="34" charset="0"/>
                <a:ea typeface="Verdana" panose="020B0604030504040204" pitchFamily="34" charset="0"/>
                <a:cs typeface="Circe"/>
              </a:rPr>
              <a:t>р</a:t>
            </a:r>
            <a:r>
              <a:rPr sz="2736" spc="11" dirty="0">
                <a:solidFill>
                  <a:srgbClr val="5A1DB6"/>
                </a:solidFill>
                <a:latin typeface="Verdana" panose="020B0604030504040204" pitchFamily="34" charset="0"/>
                <a:ea typeface="Verdana" panose="020B0604030504040204" pitchFamily="34" charset="0"/>
                <a:cs typeface="Circe"/>
              </a:rPr>
              <a:t>я</a:t>
            </a:r>
            <a:r>
              <a:rPr sz="2736" spc="-57" dirty="0">
                <a:solidFill>
                  <a:srgbClr val="5A1DB6"/>
                </a:solidFill>
                <a:latin typeface="Verdana" panose="020B0604030504040204" pitchFamily="34" charset="0"/>
                <a:ea typeface="Verdana" panose="020B0604030504040204" pitchFamily="34" charset="0"/>
                <a:cs typeface="Circe"/>
              </a:rPr>
              <a:t>ж</a:t>
            </a:r>
            <a:r>
              <a:rPr sz="2736" spc="11" dirty="0">
                <a:solidFill>
                  <a:srgbClr val="5A1DB6"/>
                </a:solidFill>
                <a:latin typeface="Verdana" panose="020B0604030504040204" pitchFamily="34" charset="0"/>
                <a:ea typeface="Verdana" panose="020B0604030504040204" pitchFamily="34" charset="0"/>
                <a:cs typeface="Circe"/>
              </a:rPr>
              <a:t>ение</a:t>
            </a:r>
            <a:r>
              <a:rPr sz="2736" dirty="0">
                <a:solidFill>
                  <a:srgbClr val="5A1DB6"/>
                </a:solidFill>
                <a:latin typeface="Verdana" panose="020B0604030504040204" pitchFamily="34" charset="0"/>
                <a:ea typeface="Verdana" panose="020B0604030504040204" pitchFamily="34" charset="0"/>
                <a:cs typeface="Circe"/>
              </a:rPr>
              <a:t>м</a:t>
            </a:r>
            <a:r>
              <a:rPr sz="2736" spc="23" dirty="0">
                <a:solidFill>
                  <a:srgbClr val="5A1DB6"/>
                </a:solidFill>
                <a:latin typeface="Verdana" panose="020B0604030504040204" pitchFamily="34" charset="0"/>
                <a:ea typeface="Verdana" panose="020B0604030504040204" pitchFamily="34" charset="0"/>
                <a:cs typeface="Circe"/>
              </a:rPr>
              <a:t> </a:t>
            </a:r>
            <a:r>
              <a:rPr sz="2736" spc="11" dirty="0">
                <a:solidFill>
                  <a:srgbClr val="5A1DB6"/>
                </a:solidFill>
                <a:latin typeface="Verdana" panose="020B0604030504040204" pitchFamily="34" charset="0"/>
                <a:ea typeface="Verdana" panose="020B0604030504040204" pitchFamily="34" charset="0"/>
                <a:cs typeface="Circe"/>
              </a:rPr>
              <a:t>Прави</a:t>
            </a:r>
            <a:r>
              <a:rPr sz="2736" spc="-34" dirty="0">
                <a:solidFill>
                  <a:srgbClr val="5A1DB6"/>
                </a:solidFill>
                <a:latin typeface="Verdana" panose="020B0604030504040204" pitchFamily="34" charset="0"/>
                <a:ea typeface="Verdana" panose="020B0604030504040204" pitchFamily="34" charset="0"/>
                <a:cs typeface="Circe"/>
              </a:rPr>
              <a:t>т</a:t>
            </a:r>
            <a:r>
              <a:rPr sz="2736" spc="-46" dirty="0">
                <a:solidFill>
                  <a:srgbClr val="5A1DB6"/>
                </a:solidFill>
                <a:latin typeface="Verdana" panose="020B0604030504040204" pitchFamily="34" charset="0"/>
                <a:ea typeface="Verdana" panose="020B0604030504040204" pitchFamily="34" charset="0"/>
                <a:cs typeface="Circe"/>
              </a:rPr>
              <a:t>е</a:t>
            </a:r>
            <a:r>
              <a:rPr sz="2736" spc="11" dirty="0">
                <a:solidFill>
                  <a:srgbClr val="5A1DB6"/>
                </a:solidFill>
                <a:latin typeface="Verdana" panose="020B0604030504040204" pitchFamily="34" charset="0"/>
                <a:ea typeface="Verdana" panose="020B0604030504040204" pitchFamily="34" charset="0"/>
                <a:cs typeface="Circe"/>
              </a:rPr>
              <a:t>л</a:t>
            </a:r>
            <a:r>
              <a:rPr sz="2736" spc="-11" dirty="0">
                <a:solidFill>
                  <a:srgbClr val="5A1DB6"/>
                </a:solidFill>
                <a:latin typeface="Verdana" panose="020B0604030504040204" pitchFamily="34" charset="0"/>
                <a:ea typeface="Verdana" panose="020B0604030504040204" pitchFamily="34" charset="0"/>
                <a:cs typeface="Circe"/>
              </a:rPr>
              <a:t>ьс</a:t>
            </a:r>
            <a:r>
              <a:rPr sz="2736" spc="11" dirty="0">
                <a:solidFill>
                  <a:srgbClr val="5A1DB6"/>
                </a:solidFill>
                <a:latin typeface="Verdana" panose="020B0604030504040204" pitchFamily="34" charset="0"/>
                <a:ea typeface="Verdana" panose="020B0604030504040204" pitchFamily="34" charset="0"/>
                <a:cs typeface="Circe"/>
              </a:rPr>
              <a:t>тв</a:t>
            </a:r>
            <a:r>
              <a:rPr sz="2736" dirty="0">
                <a:solidFill>
                  <a:srgbClr val="5A1DB6"/>
                </a:solidFill>
                <a:latin typeface="Verdana" panose="020B0604030504040204" pitchFamily="34" charset="0"/>
                <a:ea typeface="Verdana" panose="020B0604030504040204" pitchFamily="34" charset="0"/>
                <a:cs typeface="Circe"/>
              </a:rPr>
              <a:t>а</a:t>
            </a:r>
            <a:r>
              <a:rPr sz="2736" spc="23" dirty="0">
                <a:solidFill>
                  <a:srgbClr val="5A1DB6"/>
                </a:solidFill>
                <a:latin typeface="Verdana" panose="020B0604030504040204" pitchFamily="34" charset="0"/>
                <a:ea typeface="Verdana" panose="020B0604030504040204" pitchFamily="34" charset="0"/>
                <a:cs typeface="Circe"/>
              </a:rPr>
              <a:t> </a:t>
            </a:r>
            <a:r>
              <a:rPr sz="2736" spc="-23" dirty="0">
                <a:solidFill>
                  <a:srgbClr val="5A1DB6"/>
                </a:solidFill>
                <a:latin typeface="Verdana" panose="020B0604030504040204" pitchFamily="34" charset="0"/>
                <a:ea typeface="Verdana" panose="020B0604030504040204" pitchFamily="34" charset="0"/>
                <a:cs typeface="Circe"/>
              </a:rPr>
              <a:t>Р</a:t>
            </a:r>
            <a:r>
              <a:rPr sz="2736" dirty="0">
                <a:solidFill>
                  <a:srgbClr val="5A1DB6"/>
                </a:solidFill>
                <a:latin typeface="Verdana" panose="020B0604030504040204" pitchFamily="34" charset="0"/>
                <a:ea typeface="Verdana" panose="020B0604030504040204" pitchFamily="34" charset="0"/>
                <a:cs typeface="Circe"/>
              </a:rPr>
              <a:t>Ф</a:t>
            </a:r>
            <a:r>
              <a:rPr sz="2736" spc="23" dirty="0">
                <a:solidFill>
                  <a:srgbClr val="5A1DB6"/>
                </a:solidFill>
                <a:latin typeface="Verdana" panose="020B0604030504040204" pitchFamily="34" charset="0"/>
                <a:ea typeface="Verdana" panose="020B0604030504040204" pitchFamily="34" charset="0"/>
                <a:cs typeface="Circe"/>
              </a:rPr>
              <a:t> </a:t>
            </a:r>
            <a:r>
              <a:rPr sz="2736" spc="-46" dirty="0">
                <a:solidFill>
                  <a:srgbClr val="5A1DB6"/>
                </a:solidFill>
                <a:latin typeface="Verdana" panose="020B0604030504040204" pitchFamily="34" charset="0"/>
                <a:ea typeface="Verdana" panose="020B0604030504040204" pitchFamily="34" charset="0"/>
                <a:cs typeface="Circe"/>
              </a:rPr>
              <a:t>о</a:t>
            </a:r>
            <a:r>
              <a:rPr sz="2736" dirty="0">
                <a:solidFill>
                  <a:srgbClr val="5A1DB6"/>
                </a:solidFill>
                <a:latin typeface="Verdana" panose="020B0604030504040204" pitchFamily="34" charset="0"/>
                <a:ea typeface="Verdana" panose="020B0604030504040204" pitchFamily="34" charset="0"/>
                <a:cs typeface="Circe"/>
              </a:rPr>
              <a:t>т</a:t>
            </a:r>
            <a:r>
              <a:rPr sz="2736" spc="23" dirty="0">
                <a:solidFill>
                  <a:srgbClr val="5A1DB6"/>
                </a:solidFill>
                <a:latin typeface="Verdana" panose="020B0604030504040204" pitchFamily="34" charset="0"/>
                <a:ea typeface="Verdana" panose="020B0604030504040204" pitchFamily="34" charset="0"/>
                <a:cs typeface="Circe"/>
              </a:rPr>
              <a:t> </a:t>
            </a:r>
            <a:r>
              <a:rPr sz="2736" spc="11" dirty="0">
                <a:solidFill>
                  <a:srgbClr val="5A1DB6"/>
                </a:solidFill>
                <a:latin typeface="Verdana" panose="020B0604030504040204" pitchFamily="34" charset="0"/>
                <a:ea typeface="Verdana" panose="020B0604030504040204" pitchFamily="34" charset="0"/>
                <a:cs typeface="Circe"/>
              </a:rPr>
              <a:t>1</a:t>
            </a:r>
            <a:r>
              <a:rPr sz="2736" dirty="0">
                <a:solidFill>
                  <a:srgbClr val="5A1DB6"/>
                </a:solidFill>
                <a:latin typeface="Verdana" panose="020B0604030504040204" pitchFamily="34" charset="0"/>
                <a:ea typeface="Verdana" panose="020B0604030504040204" pitchFamily="34" charset="0"/>
                <a:cs typeface="Circe"/>
              </a:rPr>
              <a:t>2</a:t>
            </a:r>
            <a:r>
              <a:rPr sz="2736" spc="23" dirty="0">
                <a:solidFill>
                  <a:srgbClr val="5A1DB6"/>
                </a:solidFill>
                <a:latin typeface="Verdana" panose="020B0604030504040204" pitchFamily="34" charset="0"/>
                <a:ea typeface="Verdana" panose="020B0604030504040204" pitchFamily="34" charset="0"/>
                <a:cs typeface="Circe"/>
              </a:rPr>
              <a:t> </a:t>
            </a:r>
            <a:r>
              <a:rPr sz="2736" spc="11" dirty="0">
                <a:solidFill>
                  <a:srgbClr val="5A1DB6"/>
                </a:solidFill>
                <a:latin typeface="Verdana" panose="020B0604030504040204" pitchFamily="34" charset="0"/>
                <a:ea typeface="Verdana" panose="020B0604030504040204" pitchFamily="34" charset="0"/>
                <a:cs typeface="Circe"/>
              </a:rPr>
              <a:t>и</a:t>
            </a:r>
            <a:r>
              <a:rPr sz="2736" spc="-46" dirty="0">
                <a:solidFill>
                  <a:srgbClr val="5A1DB6"/>
                </a:solidFill>
                <a:latin typeface="Verdana" panose="020B0604030504040204" pitchFamily="34" charset="0"/>
                <a:ea typeface="Verdana" panose="020B0604030504040204" pitchFamily="34" charset="0"/>
                <a:cs typeface="Circe"/>
              </a:rPr>
              <a:t>ю</a:t>
            </a:r>
            <a:r>
              <a:rPr sz="2736" spc="11" dirty="0">
                <a:solidFill>
                  <a:srgbClr val="5A1DB6"/>
                </a:solidFill>
                <a:latin typeface="Verdana" panose="020B0604030504040204" pitchFamily="34" charset="0"/>
                <a:ea typeface="Verdana" panose="020B0604030504040204" pitchFamily="34" charset="0"/>
                <a:cs typeface="Circe"/>
              </a:rPr>
              <a:t>л</a:t>
            </a:r>
            <a:r>
              <a:rPr sz="2736" dirty="0">
                <a:solidFill>
                  <a:srgbClr val="5A1DB6"/>
                </a:solidFill>
                <a:latin typeface="Verdana" panose="020B0604030504040204" pitchFamily="34" charset="0"/>
                <a:ea typeface="Verdana" panose="020B0604030504040204" pitchFamily="34" charset="0"/>
                <a:cs typeface="Circe"/>
              </a:rPr>
              <a:t>я</a:t>
            </a:r>
            <a:r>
              <a:rPr sz="2736" spc="23" dirty="0">
                <a:solidFill>
                  <a:srgbClr val="5A1DB6"/>
                </a:solidFill>
                <a:latin typeface="Verdana" panose="020B0604030504040204" pitchFamily="34" charset="0"/>
                <a:ea typeface="Verdana" panose="020B0604030504040204" pitchFamily="34" charset="0"/>
                <a:cs typeface="Circe"/>
              </a:rPr>
              <a:t> </a:t>
            </a:r>
            <a:r>
              <a:rPr sz="2736" spc="11" dirty="0">
                <a:solidFill>
                  <a:srgbClr val="5A1DB6"/>
                </a:solidFill>
                <a:latin typeface="Verdana" panose="020B0604030504040204" pitchFamily="34" charset="0"/>
                <a:ea typeface="Verdana" panose="020B0604030504040204" pitchFamily="34" charset="0"/>
                <a:cs typeface="Circe"/>
              </a:rPr>
              <a:t>201</a:t>
            </a:r>
            <a:r>
              <a:rPr sz="2736" dirty="0">
                <a:solidFill>
                  <a:srgbClr val="5A1DB6"/>
                </a:solidFill>
                <a:latin typeface="Verdana" panose="020B0604030504040204" pitchFamily="34" charset="0"/>
                <a:ea typeface="Verdana" panose="020B0604030504040204" pitchFamily="34" charset="0"/>
                <a:cs typeface="Circe"/>
              </a:rPr>
              <a:t>8</a:t>
            </a:r>
            <a:r>
              <a:rPr sz="2736" spc="23" dirty="0">
                <a:solidFill>
                  <a:srgbClr val="5A1DB6"/>
                </a:solidFill>
                <a:latin typeface="Verdana" panose="020B0604030504040204" pitchFamily="34" charset="0"/>
                <a:ea typeface="Verdana" panose="020B0604030504040204" pitchFamily="34" charset="0"/>
                <a:cs typeface="Circe"/>
              </a:rPr>
              <a:t> </a:t>
            </a:r>
            <a:r>
              <a:rPr sz="2736" spc="-103" dirty="0">
                <a:solidFill>
                  <a:srgbClr val="5A1DB6"/>
                </a:solidFill>
                <a:latin typeface="Verdana" panose="020B0604030504040204" pitchFamily="34" charset="0"/>
                <a:ea typeface="Verdana" panose="020B0604030504040204" pitchFamily="34" charset="0"/>
                <a:cs typeface="Circe"/>
              </a:rPr>
              <a:t>г</a:t>
            </a:r>
            <a:r>
              <a:rPr sz="2736" spc="11" dirty="0">
                <a:solidFill>
                  <a:srgbClr val="5A1DB6"/>
                </a:solidFill>
                <a:latin typeface="Verdana" panose="020B0604030504040204" pitchFamily="34" charset="0"/>
                <a:ea typeface="Verdana" panose="020B0604030504040204" pitchFamily="34" charset="0"/>
                <a:cs typeface="Circe"/>
              </a:rPr>
              <a:t>.</a:t>
            </a:r>
            <a:r>
              <a:rPr sz="2736" dirty="0">
                <a:solidFill>
                  <a:srgbClr val="5A1DB6"/>
                </a:solidFill>
                <a:latin typeface="Verdana" panose="020B0604030504040204" pitchFamily="34" charset="0"/>
                <a:ea typeface="Verdana" panose="020B0604030504040204" pitchFamily="34" charset="0"/>
                <a:cs typeface="Circe"/>
              </a:rPr>
              <a:t>№</a:t>
            </a:r>
            <a:r>
              <a:rPr sz="2736" spc="23" dirty="0">
                <a:solidFill>
                  <a:srgbClr val="5A1DB6"/>
                </a:solidFill>
                <a:latin typeface="Verdana" panose="020B0604030504040204" pitchFamily="34" charset="0"/>
                <a:ea typeface="Verdana" panose="020B0604030504040204" pitchFamily="34" charset="0"/>
                <a:cs typeface="Circe"/>
              </a:rPr>
              <a:t> </a:t>
            </a:r>
            <a:r>
              <a:rPr sz="2736" spc="11" dirty="0">
                <a:solidFill>
                  <a:srgbClr val="5A1DB6"/>
                </a:solidFill>
                <a:latin typeface="Verdana" panose="020B0604030504040204" pitchFamily="34" charset="0"/>
                <a:ea typeface="Verdana" panose="020B0604030504040204" pitchFamily="34" charset="0"/>
                <a:cs typeface="Circe"/>
              </a:rPr>
              <a:t>144</a:t>
            </a:r>
            <a:r>
              <a:rPr sz="2736" spc="-103" dirty="0">
                <a:solidFill>
                  <a:srgbClr val="5A1DB6"/>
                </a:solidFill>
                <a:latin typeface="Verdana" panose="020B0604030504040204" pitchFamily="34" charset="0"/>
                <a:ea typeface="Verdana" panose="020B0604030504040204" pitchFamily="34" charset="0"/>
                <a:cs typeface="Circe"/>
              </a:rPr>
              <a:t>7</a:t>
            </a:r>
            <a:r>
              <a:rPr sz="2736" spc="11" dirty="0">
                <a:solidFill>
                  <a:srgbClr val="5A1DB6"/>
                </a:solidFill>
                <a:latin typeface="Verdana" panose="020B0604030504040204" pitchFamily="34" charset="0"/>
                <a:ea typeface="Verdana" panose="020B0604030504040204" pitchFamily="34" charset="0"/>
                <a:cs typeface="Circe"/>
              </a:rPr>
              <a:t>-</a:t>
            </a:r>
            <a:r>
              <a:rPr sz="2736" dirty="0">
                <a:solidFill>
                  <a:srgbClr val="5A1DB6"/>
                </a:solidFill>
                <a:latin typeface="Verdana" panose="020B0604030504040204" pitchFamily="34" charset="0"/>
                <a:ea typeface="Verdana" panose="020B0604030504040204" pitchFamily="34" charset="0"/>
                <a:cs typeface="Circe"/>
              </a:rPr>
              <a:t>р</a:t>
            </a:r>
          </a:p>
        </p:txBody>
      </p:sp>
      <p:sp>
        <p:nvSpPr>
          <p:cNvPr id="57" name="object 57"/>
          <p:cNvSpPr/>
          <p:nvPr/>
        </p:nvSpPr>
        <p:spPr>
          <a:xfrm flipV="1">
            <a:off x="321312" y="2345181"/>
            <a:ext cx="22580118" cy="45719"/>
          </a:xfrm>
          <a:custGeom>
            <a:avLst/>
            <a:gdLst/>
            <a:ahLst/>
            <a:cxnLst/>
            <a:rect l="l" t="t" r="r" b="b"/>
            <a:pathLst>
              <a:path w="9446895">
                <a:moveTo>
                  <a:pt x="0" y="0"/>
                </a:moveTo>
                <a:lnTo>
                  <a:pt x="9446742" y="0"/>
                </a:lnTo>
              </a:path>
            </a:pathLst>
          </a:custGeom>
          <a:ln w="12700">
            <a:solidFill>
              <a:srgbClr val="5A1DB6"/>
            </a:solidFill>
            <a:prstDash val="dash"/>
          </a:ln>
        </p:spPr>
        <p:txBody>
          <a:bodyPr wrap="square" lIns="0" tIns="0" rIns="0" bIns="0" rtlCol="0"/>
          <a:lstStyle/>
          <a:p>
            <a:endParaRPr sz="5473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58" name="object 58"/>
          <p:cNvSpPr/>
          <p:nvPr/>
        </p:nvSpPr>
        <p:spPr>
          <a:xfrm>
            <a:off x="1395534" y="3141767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12700">
            <a:solidFill>
              <a:srgbClr val="0083C3"/>
            </a:solidFill>
          </a:ln>
        </p:spPr>
        <p:txBody>
          <a:bodyPr wrap="square" lIns="0" tIns="0" rIns="0" bIns="0" rtlCol="0"/>
          <a:lstStyle/>
          <a:p>
            <a:endParaRPr sz="5473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59" name="object 59"/>
          <p:cNvSpPr/>
          <p:nvPr/>
        </p:nvSpPr>
        <p:spPr>
          <a:xfrm>
            <a:off x="23144939" y="2326756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12700">
            <a:solidFill>
              <a:srgbClr val="0083C3"/>
            </a:solidFill>
          </a:ln>
        </p:spPr>
        <p:txBody>
          <a:bodyPr wrap="square" lIns="0" tIns="0" rIns="0" bIns="0" rtlCol="0"/>
          <a:lstStyle/>
          <a:p>
            <a:endParaRPr sz="5473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60" name="object 60"/>
          <p:cNvSpPr/>
          <p:nvPr/>
        </p:nvSpPr>
        <p:spPr>
          <a:xfrm flipV="1">
            <a:off x="382688" y="6569967"/>
            <a:ext cx="22641495" cy="45719"/>
          </a:xfrm>
          <a:custGeom>
            <a:avLst/>
            <a:gdLst/>
            <a:ahLst/>
            <a:cxnLst/>
            <a:rect l="l" t="t" r="r" b="b"/>
            <a:pathLst>
              <a:path w="9446895">
                <a:moveTo>
                  <a:pt x="0" y="0"/>
                </a:moveTo>
                <a:lnTo>
                  <a:pt x="9446742" y="0"/>
                </a:lnTo>
              </a:path>
            </a:pathLst>
          </a:custGeom>
          <a:ln w="12700">
            <a:solidFill>
              <a:srgbClr val="5A1DB6"/>
            </a:solidFill>
            <a:prstDash val="dash"/>
          </a:ln>
        </p:spPr>
        <p:txBody>
          <a:bodyPr wrap="square" lIns="0" tIns="0" rIns="0" bIns="0" rtlCol="0"/>
          <a:lstStyle/>
          <a:p>
            <a:endParaRPr sz="5473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61" name="object 61"/>
          <p:cNvSpPr/>
          <p:nvPr/>
        </p:nvSpPr>
        <p:spPr>
          <a:xfrm>
            <a:off x="1395534" y="7122625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12700">
            <a:solidFill>
              <a:srgbClr val="0083C3"/>
            </a:solidFill>
          </a:ln>
        </p:spPr>
        <p:txBody>
          <a:bodyPr wrap="square" lIns="0" tIns="0" rIns="0" bIns="0" rtlCol="0"/>
          <a:lstStyle/>
          <a:p>
            <a:endParaRPr sz="5473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62" name="object 62"/>
          <p:cNvSpPr/>
          <p:nvPr/>
        </p:nvSpPr>
        <p:spPr>
          <a:xfrm>
            <a:off x="23067350" y="7122625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12700">
            <a:solidFill>
              <a:srgbClr val="0083C3"/>
            </a:solidFill>
          </a:ln>
        </p:spPr>
        <p:txBody>
          <a:bodyPr wrap="square" lIns="0" tIns="0" rIns="0" bIns="0" rtlCol="0"/>
          <a:lstStyle/>
          <a:p>
            <a:endParaRPr sz="5473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64" name="object 64"/>
          <p:cNvSpPr/>
          <p:nvPr/>
        </p:nvSpPr>
        <p:spPr>
          <a:xfrm>
            <a:off x="2796044" y="11570505"/>
            <a:ext cx="101359" cy="101359"/>
          </a:xfrm>
          <a:custGeom>
            <a:avLst/>
            <a:gdLst/>
            <a:ahLst/>
            <a:cxnLst/>
            <a:rect l="l" t="t" r="r" b="b"/>
            <a:pathLst>
              <a:path w="44450" h="44450">
                <a:moveTo>
                  <a:pt x="44297" y="0"/>
                </a:moveTo>
                <a:lnTo>
                  <a:pt x="0" y="44310"/>
                </a:lnTo>
              </a:path>
            </a:pathLst>
          </a:custGeom>
          <a:ln w="9334">
            <a:solidFill>
              <a:srgbClr val="404657"/>
            </a:solidFill>
          </a:ln>
        </p:spPr>
        <p:txBody>
          <a:bodyPr wrap="square" lIns="0" tIns="0" rIns="0" bIns="0" rtlCol="0"/>
          <a:lstStyle/>
          <a:p>
            <a:endParaRPr sz="5473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65" name="object 65"/>
          <p:cNvSpPr/>
          <p:nvPr/>
        </p:nvSpPr>
        <p:spPr>
          <a:xfrm>
            <a:off x="2647741" y="11422985"/>
            <a:ext cx="101359" cy="101359"/>
          </a:xfrm>
          <a:custGeom>
            <a:avLst/>
            <a:gdLst/>
            <a:ahLst/>
            <a:cxnLst/>
            <a:rect l="l" t="t" r="r" b="b"/>
            <a:pathLst>
              <a:path w="44450" h="44450">
                <a:moveTo>
                  <a:pt x="0" y="44310"/>
                </a:moveTo>
                <a:lnTo>
                  <a:pt x="44335" y="0"/>
                </a:lnTo>
              </a:path>
            </a:pathLst>
          </a:custGeom>
          <a:ln w="9334">
            <a:solidFill>
              <a:srgbClr val="404657"/>
            </a:solidFill>
          </a:ln>
        </p:spPr>
        <p:txBody>
          <a:bodyPr wrap="square" lIns="0" tIns="0" rIns="0" bIns="0" rtlCol="0"/>
          <a:lstStyle/>
          <a:p>
            <a:endParaRPr sz="5473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70" name="object 70"/>
          <p:cNvSpPr/>
          <p:nvPr/>
        </p:nvSpPr>
        <p:spPr>
          <a:xfrm>
            <a:off x="2518574" y="11940687"/>
            <a:ext cx="308420" cy="0"/>
          </a:xfrm>
          <a:custGeom>
            <a:avLst/>
            <a:gdLst/>
            <a:ahLst/>
            <a:cxnLst/>
            <a:rect l="l" t="t" r="r" b="b"/>
            <a:pathLst>
              <a:path w="135255">
                <a:moveTo>
                  <a:pt x="0" y="0"/>
                </a:moveTo>
                <a:lnTo>
                  <a:pt x="135246" y="0"/>
                </a:lnTo>
              </a:path>
            </a:pathLst>
          </a:custGeom>
          <a:ln w="9334">
            <a:solidFill>
              <a:srgbClr val="37B8C5"/>
            </a:solidFill>
          </a:ln>
        </p:spPr>
        <p:txBody>
          <a:bodyPr wrap="square" lIns="0" tIns="0" rIns="0" bIns="0" rtlCol="0"/>
          <a:lstStyle/>
          <a:p>
            <a:endParaRPr sz="5473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71" name="object 71"/>
          <p:cNvSpPr/>
          <p:nvPr/>
        </p:nvSpPr>
        <p:spPr>
          <a:xfrm>
            <a:off x="2560151" y="11201173"/>
            <a:ext cx="480730" cy="238917"/>
          </a:xfrm>
          <a:custGeom>
            <a:avLst/>
            <a:gdLst/>
            <a:ahLst/>
            <a:cxnLst/>
            <a:rect l="l" t="t" r="r" b="b"/>
            <a:pathLst>
              <a:path w="210819" h="104775">
                <a:moveTo>
                  <a:pt x="0" y="104669"/>
                </a:moveTo>
                <a:lnTo>
                  <a:pt x="8678" y="62793"/>
                </a:lnTo>
                <a:lnTo>
                  <a:pt x="32264" y="28897"/>
                </a:lnTo>
                <a:lnTo>
                  <a:pt x="67085" y="6612"/>
                </a:lnTo>
                <a:lnTo>
                  <a:pt x="94726" y="0"/>
                </a:lnTo>
                <a:lnTo>
                  <a:pt x="110964" y="793"/>
                </a:lnTo>
                <a:lnTo>
                  <a:pt x="153775" y="13262"/>
                </a:lnTo>
                <a:lnTo>
                  <a:pt x="186015" y="38411"/>
                </a:lnTo>
                <a:lnTo>
                  <a:pt x="205476" y="73089"/>
                </a:lnTo>
                <a:lnTo>
                  <a:pt x="208742" y="86221"/>
                </a:lnTo>
                <a:lnTo>
                  <a:pt x="210262" y="99944"/>
                </a:lnTo>
              </a:path>
            </a:pathLst>
          </a:custGeom>
          <a:ln w="9335">
            <a:solidFill>
              <a:srgbClr val="EC683D"/>
            </a:solidFill>
          </a:ln>
        </p:spPr>
        <p:txBody>
          <a:bodyPr wrap="square" lIns="0" tIns="0" rIns="0" bIns="0" rtlCol="0"/>
          <a:lstStyle/>
          <a:p>
            <a:endParaRPr sz="5473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grpSp>
        <p:nvGrpSpPr>
          <p:cNvPr id="75" name="Группа 74">
            <a:extLst>
              <a:ext uri="{FF2B5EF4-FFF2-40B4-BE49-F238E27FC236}">
                <a16:creationId xmlns:a16="http://schemas.microsoft.com/office/drawing/2014/main" id="{55EA2B79-2402-410A-910D-7AFB1933C1F2}"/>
              </a:ext>
            </a:extLst>
          </p:cNvPr>
          <p:cNvGrpSpPr/>
          <p:nvPr/>
        </p:nvGrpSpPr>
        <p:grpSpPr>
          <a:xfrm>
            <a:off x="982553" y="8455348"/>
            <a:ext cx="20922762" cy="4710264"/>
            <a:chOff x="595441" y="3907303"/>
            <a:chExt cx="9175503" cy="2065647"/>
          </a:xfrm>
        </p:grpSpPr>
        <p:sp>
          <p:nvSpPr>
            <p:cNvPr id="56" name="object 56"/>
            <p:cNvSpPr txBox="1"/>
            <p:nvPr/>
          </p:nvSpPr>
          <p:spPr>
            <a:xfrm>
              <a:off x="595441" y="3907303"/>
              <a:ext cx="9175503" cy="2065647"/>
            </a:xfrm>
            <a:prstGeom prst="rect">
              <a:avLst/>
            </a:prstGeom>
            <a:ln w="12699">
              <a:solidFill>
                <a:srgbClr val="5A1DB6"/>
              </a:solidFill>
            </a:ln>
          </p:spPr>
          <p:txBody>
            <a:bodyPr vert="horz" wrap="square" lIns="0" tIns="0" rIns="0" bIns="0" rtlCol="0">
              <a:spAutoFit/>
            </a:bodyPr>
            <a:lstStyle/>
            <a:p>
              <a:pPr marL="3143587" indent="-521277">
                <a:buFont typeface="Circe"/>
                <a:buChar char="•"/>
                <a:tabLst>
                  <a:tab pos="3145035" algn="l"/>
                </a:tabLst>
              </a:pPr>
              <a:endParaRPr lang="ru-RU" sz="2736" spc="-23" dirty="0">
                <a:latin typeface="Verdana" panose="020B0604030504040204" pitchFamily="34" charset="0"/>
                <a:ea typeface="Verdana" panose="020B0604030504040204" pitchFamily="34" charset="0"/>
                <a:cs typeface="Circe"/>
              </a:endParaRPr>
            </a:p>
            <a:p>
              <a:pPr marL="3143587" indent="-521277">
                <a:buFont typeface="Circe"/>
                <a:buChar char="•"/>
                <a:tabLst>
                  <a:tab pos="3145035" algn="l"/>
                </a:tabLst>
              </a:pPr>
              <a:endParaRPr lang="ru-RU" sz="2736" spc="-23" dirty="0">
                <a:latin typeface="Verdana" panose="020B0604030504040204" pitchFamily="34" charset="0"/>
                <a:ea typeface="Verdana" panose="020B0604030504040204" pitchFamily="34" charset="0"/>
                <a:cs typeface="Circe"/>
              </a:endParaRPr>
            </a:p>
            <a:p>
              <a:pPr marL="3143587" indent="-521277">
                <a:buFont typeface="Circe"/>
                <a:buChar char="•"/>
                <a:tabLst>
                  <a:tab pos="3145035" algn="l"/>
                </a:tabLst>
              </a:pPr>
              <a:endParaRPr lang="ru-RU" sz="2736" spc="-23" dirty="0">
                <a:latin typeface="Verdana" panose="020B0604030504040204" pitchFamily="34" charset="0"/>
                <a:ea typeface="Verdana" panose="020B0604030504040204" pitchFamily="34" charset="0"/>
                <a:cs typeface="Circe"/>
              </a:endParaRPr>
            </a:p>
            <a:p>
              <a:pPr marL="3143587" indent="-521277">
                <a:buFont typeface="Circe"/>
                <a:buChar char="•"/>
                <a:tabLst>
                  <a:tab pos="3145035" algn="l"/>
                </a:tabLst>
              </a:pPr>
              <a:endParaRPr lang="ru-RU" sz="2736" spc="-23" dirty="0">
                <a:latin typeface="Verdana" panose="020B0604030504040204" pitchFamily="34" charset="0"/>
                <a:ea typeface="Verdana" panose="020B0604030504040204" pitchFamily="34" charset="0"/>
                <a:cs typeface="Circe"/>
              </a:endParaRPr>
            </a:p>
            <a:p>
              <a:pPr marL="3143587" indent="-521277" algn="l">
                <a:buFont typeface="Circe"/>
                <a:buChar char="•"/>
                <a:tabLst>
                  <a:tab pos="3145035" algn="l"/>
                </a:tabLst>
              </a:pPr>
              <a:r>
                <a:rPr sz="2736" spc="-23" dirty="0">
                  <a:latin typeface="Verdana" panose="020B0604030504040204" pitchFamily="34" charset="0"/>
                  <a:ea typeface="Verdana" panose="020B0604030504040204" pitchFamily="34" charset="0"/>
                  <a:cs typeface="Circe"/>
                </a:rPr>
                <a:t>Площадк</a:t>
              </a:r>
              <a:r>
                <a:rPr sz="2736" dirty="0">
                  <a:latin typeface="Verdana" panose="020B0604030504040204" pitchFamily="34" charset="0"/>
                  <a:ea typeface="Verdana" panose="020B0604030504040204" pitchFamily="34" charset="0"/>
                  <a:cs typeface="Circe"/>
                </a:rPr>
                <a:t>а</a:t>
              </a:r>
              <a:r>
                <a:rPr sz="2736" spc="-34" dirty="0">
                  <a:latin typeface="Verdana" panose="020B0604030504040204" pitchFamily="34" charset="0"/>
                  <a:ea typeface="Verdana" panose="020B0604030504040204" pitchFamily="34" charset="0"/>
                  <a:cs typeface="Circe"/>
                </a:rPr>
                <a:t> </a:t>
              </a:r>
              <a:r>
                <a:rPr sz="2736" spc="-23" dirty="0">
                  <a:latin typeface="Verdana" panose="020B0604030504040204" pitchFamily="34" charset="0"/>
                  <a:ea typeface="Verdana" panose="020B0604030504040204" pitchFamily="34" charset="0"/>
                  <a:cs typeface="Circe"/>
                </a:rPr>
                <a:t>п</a:t>
              </a:r>
              <a:r>
                <a:rPr sz="2736" dirty="0">
                  <a:latin typeface="Verdana" panose="020B0604030504040204" pitchFamily="34" charset="0"/>
                  <a:ea typeface="Verdana" panose="020B0604030504040204" pitchFamily="34" charset="0"/>
                  <a:cs typeface="Circe"/>
                </a:rPr>
                <a:t>о</a:t>
              </a:r>
              <a:r>
                <a:rPr sz="2736" spc="-34" dirty="0">
                  <a:latin typeface="Verdana" panose="020B0604030504040204" pitchFamily="34" charset="0"/>
                  <a:ea typeface="Verdana" panose="020B0604030504040204" pitchFamily="34" charset="0"/>
                  <a:cs typeface="Circe"/>
                </a:rPr>
                <a:t> </a:t>
              </a:r>
              <a:r>
                <a:rPr sz="2736" spc="-57" dirty="0">
                  <a:latin typeface="Verdana" panose="020B0604030504040204" pitchFamily="34" charset="0"/>
                  <a:ea typeface="Verdana" panose="020B0604030504040204" pitchFamily="34" charset="0"/>
                  <a:cs typeface="Circe"/>
                </a:rPr>
                <a:t>г</a:t>
              </a:r>
              <a:r>
                <a:rPr sz="2736" spc="-23" dirty="0">
                  <a:latin typeface="Verdana" panose="020B0604030504040204" pitchFamily="34" charset="0"/>
                  <a:ea typeface="Verdana" panose="020B0604030504040204" pitchFamily="34" charset="0"/>
                  <a:cs typeface="Circe"/>
                </a:rPr>
                <a:t>о</a:t>
              </a:r>
              <a:r>
                <a:rPr sz="2736" spc="-46" dirty="0">
                  <a:latin typeface="Verdana" panose="020B0604030504040204" pitchFamily="34" charset="0"/>
                  <a:ea typeface="Verdana" panose="020B0604030504040204" pitchFamily="34" charset="0"/>
                  <a:cs typeface="Circe"/>
                </a:rPr>
                <a:t>с</a:t>
              </a:r>
              <a:r>
                <a:rPr sz="2736" spc="-103" dirty="0">
                  <a:latin typeface="Verdana" panose="020B0604030504040204" pitchFamily="34" charset="0"/>
                  <a:ea typeface="Verdana" panose="020B0604030504040204" pitchFamily="34" charset="0"/>
                  <a:cs typeface="Circe"/>
                </a:rPr>
                <a:t>у</a:t>
              </a:r>
              <a:r>
                <a:rPr sz="2736" spc="-23" dirty="0">
                  <a:latin typeface="Verdana" panose="020B0604030504040204" pitchFamily="34" charset="0"/>
                  <a:ea typeface="Verdana" panose="020B0604030504040204" pitchFamily="34" charset="0"/>
                  <a:cs typeface="Circe"/>
                </a:rPr>
                <a:t>дар</a:t>
              </a:r>
              <a:r>
                <a:rPr sz="2736" spc="-34" dirty="0">
                  <a:latin typeface="Verdana" panose="020B0604030504040204" pitchFamily="34" charset="0"/>
                  <a:ea typeface="Verdana" panose="020B0604030504040204" pitchFamily="34" charset="0"/>
                  <a:cs typeface="Circe"/>
                </a:rPr>
                <a:t>с</a:t>
              </a:r>
              <a:r>
                <a:rPr sz="2736" spc="-23" dirty="0">
                  <a:latin typeface="Verdana" panose="020B0604030504040204" pitchFamily="34" charset="0"/>
                  <a:ea typeface="Verdana" panose="020B0604030504040204" pitchFamily="34" charset="0"/>
                  <a:cs typeface="Circe"/>
                </a:rPr>
                <a:t>твенны</a:t>
              </a:r>
              <a:r>
                <a:rPr sz="2736" dirty="0">
                  <a:latin typeface="Verdana" panose="020B0604030504040204" pitchFamily="34" charset="0"/>
                  <a:ea typeface="Verdana" panose="020B0604030504040204" pitchFamily="34" charset="0"/>
                  <a:cs typeface="Circe"/>
                </a:rPr>
                <a:t>м</a:t>
              </a:r>
              <a:r>
                <a:rPr sz="2736" spc="-34" dirty="0">
                  <a:latin typeface="Verdana" panose="020B0604030504040204" pitchFamily="34" charset="0"/>
                  <a:ea typeface="Verdana" panose="020B0604030504040204" pitchFamily="34" charset="0"/>
                  <a:cs typeface="Circe"/>
                </a:rPr>
                <a:t> </a:t>
              </a:r>
              <a:r>
                <a:rPr sz="2736" dirty="0">
                  <a:latin typeface="Verdana" panose="020B0604030504040204" pitchFamily="34" charset="0"/>
                  <a:ea typeface="Verdana" panose="020B0604030504040204" pitchFamily="34" charset="0"/>
                  <a:cs typeface="Circe"/>
                </a:rPr>
                <a:t>и</a:t>
              </a:r>
              <a:r>
                <a:rPr sz="2736" spc="-34" dirty="0">
                  <a:latin typeface="Verdana" panose="020B0604030504040204" pitchFamily="34" charset="0"/>
                  <a:ea typeface="Verdana" panose="020B0604030504040204" pitchFamily="34" charset="0"/>
                  <a:cs typeface="Circe"/>
                </a:rPr>
                <a:t> </a:t>
              </a:r>
              <a:r>
                <a:rPr sz="2736" spc="-91" dirty="0">
                  <a:latin typeface="Verdana" panose="020B0604030504040204" pitchFamily="34" charset="0"/>
                  <a:ea typeface="Verdana" panose="020B0604030504040204" pitchFamily="34" charset="0"/>
                  <a:cs typeface="Circe"/>
                </a:rPr>
                <a:t>к</a:t>
              </a:r>
              <a:r>
                <a:rPr sz="2736" spc="-23" dirty="0">
                  <a:latin typeface="Verdana" panose="020B0604030504040204" pitchFamily="34" charset="0"/>
                  <a:ea typeface="Verdana" panose="020B0604030504040204" pitchFamily="34" charset="0"/>
                  <a:cs typeface="Circe"/>
                </a:rPr>
                <a:t>орпоративны</a:t>
              </a:r>
              <a:r>
                <a:rPr sz="2736" dirty="0">
                  <a:latin typeface="Verdana" panose="020B0604030504040204" pitchFamily="34" charset="0"/>
                  <a:ea typeface="Verdana" panose="020B0604030504040204" pitchFamily="34" charset="0"/>
                  <a:cs typeface="Circe"/>
                </a:rPr>
                <a:t>м</a:t>
              </a:r>
              <a:r>
                <a:rPr sz="2736" spc="-34" dirty="0">
                  <a:latin typeface="Verdana" panose="020B0604030504040204" pitchFamily="34" charset="0"/>
                  <a:ea typeface="Verdana" panose="020B0604030504040204" pitchFamily="34" charset="0"/>
                  <a:cs typeface="Circe"/>
                </a:rPr>
                <a:t> </a:t>
              </a:r>
              <a:r>
                <a:rPr sz="2736" spc="-23" dirty="0">
                  <a:latin typeface="Verdana" panose="020B0604030504040204" pitchFamily="34" charset="0"/>
                  <a:ea typeface="Verdana" panose="020B0604030504040204" pitchFamily="34" charset="0"/>
                  <a:cs typeface="Circe"/>
                </a:rPr>
                <a:t>за</a:t>
              </a:r>
              <a:r>
                <a:rPr sz="2736" spc="-46" dirty="0">
                  <a:latin typeface="Verdana" panose="020B0604030504040204" pitchFamily="34" charset="0"/>
                  <a:ea typeface="Verdana" panose="020B0604030504040204" pitchFamily="34" charset="0"/>
                  <a:cs typeface="Circe"/>
                </a:rPr>
                <a:t>к</a:t>
              </a:r>
              <a:r>
                <a:rPr sz="2736" spc="-23" dirty="0">
                  <a:latin typeface="Verdana" panose="020B0604030504040204" pitchFamily="34" charset="0"/>
                  <a:ea typeface="Verdana" panose="020B0604030504040204" pitchFamily="34" charset="0"/>
                  <a:cs typeface="Circe"/>
                </a:rPr>
                <a:t>упкам</a:t>
              </a:r>
              <a:r>
                <a:rPr sz="2736" dirty="0">
                  <a:latin typeface="Verdana" panose="020B0604030504040204" pitchFamily="34" charset="0"/>
                  <a:ea typeface="Verdana" panose="020B0604030504040204" pitchFamily="34" charset="0"/>
                  <a:cs typeface="Circe"/>
                </a:rPr>
                <a:t>,</a:t>
              </a:r>
              <a:r>
                <a:rPr sz="2736" spc="-160" dirty="0">
                  <a:latin typeface="Verdana" panose="020B0604030504040204" pitchFamily="34" charset="0"/>
                  <a:ea typeface="Verdana" panose="020B0604030504040204" pitchFamily="34" charset="0"/>
                  <a:cs typeface="Circe"/>
                </a:rPr>
                <a:t> </a:t>
              </a:r>
              <a:r>
                <a:rPr sz="2736" spc="-23" dirty="0">
                  <a:latin typeface="Verdana" panose="020B0604030504040204" pitchFamily="34" charset="0"/>
                  <a:ea typeface="Verdana" panose="020B0604030504040204" pitchFamily="34" charset="0"/>
                  <a:cs typeface="Circe"/>
                </a:rPr>
                <a:t>П</a:t>
              </a:r>
              <a:r>
                <a:rPr sz="2736" dirty="0">
                  <a:latin typeface="Verdana" panose="020B0604030504040204" pitchFamily="34" charset="0"/>
                  <a:ea typeface="Verdana" panose="020B0604030504040204" pitchFamily="34" charset="0"/>
                  <a:cs typeface="Circe"/>
                </a:rPr>
                <a:t>П</a:t>
              </a:r>
              <a:r>
                <a:rPr sz="2736" spc="-34" dirty="0">
                  <a:latin typeface="Verdana" panose="020B0604030504040204" pitchFamily="34" charset="0"/>
                  <a:ea typeface="Verdana" panose="020B0604030504040204" pitchFamily="34" charset="0"/>
                  <a:cs typeface="Circe"/>
                </a:rPr>
                <a:t> </a:t>
              </a:r>
              <a:r>
                <a:rPr sz="2736" spc="-46" dirty="0">
                  <a:latin typeface="Verdana" panose="020B0604030504040204" pitchFamily="34" charset="0"/>
                  <a:ea typeface="Verdana" panose="020B0604030504040204" pitchFamily="34" charset="0"/>
                  <a:cs typeface="Circe"/>
                </a:rPr>
                <a:t>Р</a:t>
              </a:r>
              <a:r>
                <a:rPr sz="2736" dirty="0">
                  <a:latin typeface="Verdana" panose="020B0604030504040204" pitchFamily="34" charset="0"/>
                  <a:ea typeface="Verdana" panose="020B0604030504040204" pitchFamily="34" charset="0"/>
                  <a:cs typeface="Circe"/>
                </a:rPr>
                <a:t>Ф</a:t>
              </a:r>
              <a:r>
                <a:rPr sz="2736" spc="-34" dirty="0">
                  <a:latin typeface="Verdana" panose="020B0604030504040204" pitchFamily="34" charset="0"/>
                  <a:ea typeface="Verdana" panose="020B0604030504040204" pitchFamily="34" charset="0"/>
                  <a:cs typeface="Circe"/>
                </a:rPr>
                <a:t> </a:t>
              </a:r>
              <a:r>
                <a:rPr sz="2736" spc="-23" dirty="0">
                  <a:latin typeface="Verdana" panose="020B0604030504040204" pitchFamily="34" charset="0"/>
                  <a:ea typeface="Verdana" panose="020B0604030504040204" pitchFamily="34" charset="0"/>
                  <a:cs typeface="Circe"/>
                </a:rPr>
                <a:t>№61</a:t>
              </a:r>
              <a:r>
                <a:rPr sz="2736" dirty="0">
                  <a:latin typeface="Verdana" panose="020B0604030504040204" pitchFamily="34" charset="0"/>
                  <a:ea typeface="Verdana" panose="020B0604030504040204" pitchFamily="34" charset="0"/>
                  <a:cs typeface="Circe"/>
                </a:rPr>
                <a:t>5</a:t>
              </a:r>
            </a:p>
            <a:p>
              <a:pPr marL="3143587" indent="-521277" algn="l">
                <a:spcBef>
                  <a:spcPts val="1288"/>
                </a:spcBef>
                <a:buFont typeface="Circe"/>
                <a:buChar char="•"/>
                <a:tabLst>
                  <a:tab pos="3145035" algn="l"/>
                </a:tabLst>
              </a:pPr>
              <a:r>
                <a:rPr sz="2736" spc="-23" dirty="0">
                  <a:latin typeface="Verdana" panose="020B0604030504040204" pitchFamily="34" charset="0"/>
                  <a:ea typeface="Verdana" panose="020B0604030504040204" pitchFamily="34" charset="0"/>
                  <a:cs typeface="Circe"/>
                </a:rPr>
                <a:t>Площадк</a:t>
              </a:r>
              <a:r>
                <a:rPr sz="2736" dirty="0">
                  <a:latin typeface="Verdana" panose="020B0604030504040204" pitchFamily="34" charset="0"/>
                  <a:ea typeface="Verdana" panose="020B0604030504040204" pitchFamily="34" charset="0"/>
                  <a:cs typeface="Circe"/>
                </a:rPr>
                <a:t>а</a:t>
              </a:r>
              <a:r>
                <a:rPr sz="2736" spc="-34" dirty="0">
                  <a:latin typeface="Verdana" panose="020B0604030504040204" pitchFamily="34" charset="0"/>
                  <a:ea typeface="Verdana" panose="020B0604030504040204" pitchFamily="34" charset="0"/>
                  <a:cs typeface="Circe"/>
                </a:rPr>
                <a:t> </a:t>
              </a:r>
              <a:r>
                <a:rPr sz="2736" spc="-23" dirty="0">
                  <a:latin typeface="Verdana" panose="020B0604030504040204" pitchFamily="34" charset="0"/>
                  <a:ea typeface="Verdana" panose="020B0604030504040204" pitchFamily="34" charset="0"/>
                  <a:cs typeface="Circe"/>
                </a:rPr>
                <a:t>п</a:t>
              </a:r>
              <a:r>
                <a:rPr sz="2736" dirty="0">
                  <a:latin typeface="Verdana" panose="020B0604030504040204" pitchFamily="34" charset="0"/>
                  <a:ea typeface="Verdana" panose="020B0604030504040204" pitchFamily="34" charset="0"/>
                  <a:cs typeface="Circe"/>
                </a:rPr>
                <a:t>о</a:t>
              </a:r>
              <a:r>
                <a:rPr sz="2736" spc="-34" dirty="0">
                  <a:latin typeface="Verdana" panose="020B0604030504040204" pitchFamily="34" charset="0"/>
                  <a:ea typeface="Verdana" panose="020B0604030504040204" pitchFamily="34" charset="0"/>
                  <a:cs typeface="Circe"/>
                </a:rPr>
                <a:t> </a:t>
              </a:r>
              <a:r>
                <a:rPr sz="2736" spc="-23" dirty="0">
                  <a:latin typeface="Verdana" panose="020B0604030504040204" pitchFamily="34" charset="0"/>
                  <a:ea typeface="Verdana" panose="020B0604030504040204" pitchFamily="34" charset="0"/>
                  <a:cs typeface="Circe"/>
                </a:rPr>
                <a:t>пр</a:t>
              </a:r>
              <a:r>
                <a:rPr sz="2736" spc="-68" dirty="0">
                  <a:latin typeface="Verdana" panose="020B0604030504040204" pitchFamily="34" charset="0"/>
                  <a:ea typeface="Verdana" panose="020B0604030504040204" pitchFamily="34" charset="0"/>
                  <a:cs typeface="Circe"/>
                </a:rPr>
                <a:t>о</a:t>
              </a:r>
              <a:r>
                <a:rPr sz="2736" spc="-23" dirty="0">
                  <a:latin typeface="Verdana" panose="020B0604030504040204" pitchFamily="34" charset="0"/>
                  <a:ea typeface="Verdana" panose="020B0604030504040204" pitchFamily="34" charset="0"/>
                  <a:cs typeface="Circe"/>
                </a:rPr>
                <a:t>да</a:t>
              </a:r>
              <a:r>
                <a:rPr sz="2736" spc="-91" dirty="0">
                  <a:latin typeface="Verdana" panose="020B0604030504040204" pitchFamily="34" charset="0"/>
                  <a:ea typeface="Verdana" panose="020B0604030504040204" pitchFamily="34" charset="0"/>
                  <a:cs typeface="Circe"/>
                </a:rPr>
                <a:t>ж</a:t>
              </a:r>
              <a:r>
                <a:rPr sz="2736" dirty="0">
                  <a:latin typeface="Verdana" panose="020B0604030504040204" pitchFamily="34" charset="0"/>
                  <a:ea typeface="Verdana" panose="020B0604030504040204" pitchFamily="34" charset="0"/>
                  <a:cs typeface="Circe"/>
                </a:rPr>
                <a:t>е</a:t>
              </a:r>
              <a:r>
                <a:rPr sz="2736" spc="-34" dirty="0">
                  <a:latin typeface="Verdana" panose="020B0604030504040204" pitchFamily="34" charset="0"/>
                  <a:ea typeface="Verdana" panose="020B0604030504040204" pitchFamily="34" charset="0"/>
                  <a:cs typeface="Circe"/>
                </a:rPr>
                <a:t> </a:t>
              </a:r>
              <a:r>
                <a:rPr sz="2736" spc="-57" dirty="0">
                  <a:latin typeface="Verdana" panose="020B0604030504040204" pitchFamily="34" charset="0"/>
                  <a:ea typeface="Verdana" panose="020B0604030504040204" pitchFamily="34" charset="0"/>
                  <a:cs typeface="Circe"/>
                </a:rPr>
                <a:t>г</a:t>
              </a:r>
              <a:r>
                <a:rPr sz="2736" spc="-23" dirty="0">
                  <a:latin typeface="Verdana" panose="020B0604030504040204" pitchFamily="34" charset="0"/>
                  <a:ea typeface="Verdana" panose="020B0604030504040204" pitchFamily="34" charset="0"/>
                  <a:cs typeface="Circe"/>
                </a:rPr>
                <a:t>о</a:t>
              </a:r>
              <a:r>
                <a:rPr sz="2736" spc="-46" dirty="0">
                  <a:latin typeface="Verdana" panose="020B0604030504040204" pitchFamily="34" charset="0"/>
                  <a:ea typeface="Verdana" panose="020B0604030504040204" pitchFamily="34" charset="0"/>
                  <a:cs typeface="Circe"/>
                </a:rPr>
                <a:t>с</a:t>
              </a:r>
              <a:r>
                <a:rPr sz="2736" spc="-103" dirty="0">
                  <a:latin typeface="Verdana" panose="020B0604030504040204" pitchFamily="34" charset="0"/>
                  <a:ea typeface="Verdana" panose="020B0604030504040204" pitchFamily="34" charset="0"/>
                  <a:cs typeface="Circe"/>
                </a:rPr>
                <a:t>у</a:t>
              </a:r>
              <a:r>
                <a:rPr sz="2736" spc="-23" dirty="0">
                  <a:latin typeface="Verdana" panose="020B0604030504040204" pitchFamily="34" charset="0"/>
                  <a:ea typeface="Verdana" panose="020B0604030504040204" pitchFamily="34" charset="0"/>
                  <a:cs typeface="Circe"/>
                </a:rPr>
                <a:t>дар</a:t>
              </a:r>
              <a:r>
                <a:rPr sz="2736" spc="-34" dirty="0">
                  <a:latin typeface="Verdana" panose="020B0604030504040204" pitchFamily="34" charset="0"/>
                  <a:ea typeface="Verdana" panose="020B0604030504040204" pitchFamily="34" charset="0"/>
                  <a:cs typeface="Circe"/>
                </a:rPr>
                <a:t>с</a:t>
              </a:r>
              <a:r>
                <a:rPr sz="2736" spc="-23" dirty="0">
                  <a:latin typeface="Verdana" panose="020B0604030504040204" pitchFamily="34" charset="0"/>
                  <a:ea typeface="Verdana" panose="020B0604030504040204" pitchFamily="34" charset="0"/>
                  <a:cs typeface="Circe"/>
                </a:rPr>
                <a:t>твенно</a:t>
              </a:r>
              <a:r>
                <a:rPr sz="2736" spc="-57" dirty="0">
                  <a:latin typeface="Verdana" panose="020B0604030504040204" pitchFamily="34" charset="0"/>
                  <a:ea typeface="Verdana" panose="020B0604030504040204" pitchFamily="34" charset="0"/>
                  <a:cs typeface="Circe"/>
                </a:rPr>
                <a:t>г</a:t>
              </a:r>
              <a:r>
                <a:rPr sz="2736" spc="-23" dirty="0">
                  <a:latin typeface="Verdana" panose="020B0604030504040204" pitchFamily="34" charset="0"/>
                  <a:ea typeface="Verdana" panose="020B0604030504040204" pitchFamily="34" charset="0"/>
                  <a:cs typeface="Circe"/>
                </a:rPr>
                <a:t>о</a:t>
              </a:r>
              <a:r>
                <a:rPr sz="2736" dirty="0">
                  <a:latin typeface="Verdana" panose="020B0604030504040204" pitchFamily="34" charset="0"/>
                  <a:ea typeface="Verdana" panose="020B0604030504040204" pitchFamily="34" charset="0"/>
                  <a:cs typeface="Circe"/>
                </a:rPr>
                <a:t>,</a:t>
              </a:r>
              <a:r>
                <a:rPr sz="2736" spc="-160" dirty="0">
                  <a:latin typeface="Verdana" panose="020B0604030504040204" pitchFamily="34" charset="0"/>
                  <a:ea typeface="Verdana" panose="020B0604030504040204" pitchFamily="34" charset="0"/>
                  <a:cs typeface="Circe"/>
                </a:rPr>
                <a:t> </a:t>
              </a:r>
              <a:r>
                <a:rPr sz="2736" spc="-91" dirty="0">
                  <a:latin typeface="Verdana" panose="020B0604030504040204" pitchFamily="34" charset="0"/>
                  <a:ea typeface="Verdana" panose="020B0604030504040204" pitchFamily="34" charset="0"/>
                  <a:cs typeface="Circe"/>
                </a:rPr>
                <a:t>к</a:t>
              </a:r>
              <a:r>
                <a:rPr sz="2736" spc="-23" dirty="0">
                  <a:latin typeface="Verdana" panose="020B0604030504040204" pitchFamily="34" charset="0"/>
                  <a:ea typeface="Verdana" panose="020B0604030504040204" pitchFamily="34" charset="0"/>
                  <a:cs typeface="Circe"/>
                </a:rPr>
                <a:t>орпоративно</a:t>
              </a:r>
              <a:r>
                <a:rPr sz="2736" spc="-57" dirty="0">
                  <a:latin typeface="Verdana" panose="020B0604030504040204" pitchFamily="34" charset="0"/>
                  <a:ea typeface="Verdana" panose="020B0604030504040204" pitchFamily="34" charset="0"/>
                  <a:cs typeface="Circe"/>
                </a:rPr>
                <a:t>г</a:t>
              </a:r>
              <a:r>
                <a:rPr sz="2736" spc="-23" dirty="0">
                  <a:latin typeface="Verdana" panose="020B0604030504040204" pitchFamily="34" charset="0"/>
                  <a:ea typeface="Verdana" panose="020B0604030504040204" pitchFamily="34" charset="0"/>
                  <a:cs typeface="Circe"/>
                </a:rPr>
                <a:t>о</a:t>
              </a:r>
              <a:r>
                <a:rPr sz="2736" dirty="0">
                  <a:latin typeface="Verdana" panose="020B0604030504040204" pitchFamily="34" charset="0"/>
                  <a:ea typeface="Verdana" panose="020B0604030504040204" pitchFamily="34" charset="0"/>
                  <a:cs typeface="Circe"/>
                </a:rPr>
                <a:t>,</a:t>
              </a:r>
              <a:r>
                <a:rPr sz="2736" spc="-160" dirty="0">
                  <a:latin typeface="Verdana" panose="020B0604030504040204" pitchFamily="34" charset="0"/>
                  <a:ea typeface="Verdana" panose="020B0604030504040204" pitchFamily="34" charset="0"/>
                  <a:cs typeface="Circe"/>
                </a:rPr>
                <a:t> </a:t>
              </a:r>
              <a:r>
                <a:rPr sz="2736" spc="-23" dirty="0">
                  <a:latin typeface="Verdana" panose="020B0604030504040204" pitchFamily="34" charset="0"/>
                  <a:ea typeface="Verdana" panose="020B0604030504040204" pitchFamily="34" charset="0"/>
                  <a:cs typeface="Circe"/>
                </a:rPr>
                <a:t>бан</a:t>
              </a:r>
              <a:r>
                <a:rPr sz="2736" spc="-91" dirty="0">
                  <a:latin typeface="Verdana" panose="020B0604030504040204" pitchFamily="34" charset="0"/>
                  <a:ea typeface="Verdana" panose="020B0604030504040204" pitchFamily="34" charset="0"/>
                  <a:cs typeface="Circe"/>
                </a:rPr>
                <a:t>к</a:t>
              </a:r>
              <a:r>
                <a:rPr sz="2736" spc="-23" dirty="0">
                  <a:latin typeface="Verdana" panose="020B0604030504040204" pitchFamily="34" charset="0"/>
                  <a:ea typeface="Verdana" panose="020B0604030504040204" pitchFamily="34" charset="0"/>
                  <a:cs typeface="Circe"/>
                </a:rPr>
                <a:t>овс</a:t>
              </a:r>
              <a:r>
                <a:rPr sz="2736" spc="-91" dirty="0">
                  <a:latin typeface="Verdana" panose="020B0604030504040204" pitchFamily="34" charset="0"/>
                  <a:ea typeface="Verdana" panose="020B0604030504040204" pitchFamily="34" charset="0"/>
                  <a:cs typeface="Circe"/>
                </a:rPr>
                <a:t>к</a:t>
              </a:r>
              <a:r>
                <a:rPr sz="2736" spc="-23" dirty="0">
                  <a:latin typeface="Verdana" panose="020B0604030504040204" pitchFamily="34" charset="0"/>
                  <a:ea typeface="Verdana" panose="020B0604030504040204" pitchFamily="34" charset="0"/>
                  <a:cs typeface="Circe"/>
                </a:rPr>
                <a:t>о</a:t>
              </a:r>
              <a:r>
                <a:rPr sz="2736" spc="-57" dirty="0">
                  <a:latin typeface="Verdana" panose="020B0604030504040204" pitchFamily="34" charset="0"/>
                  <a:ea typeface="Verdana" panose="020B0604030504040204" pitchFamily="34" charset="0"/>
                  <a:cs typeface="Circe"/>
                </a:rPr>
                <a:t>г</a:t>
              </a:r>
              <a:r>
                <a:rPr sz="2736" spc="-23" dirty="0">
                  <a:latin typeface="Verdana" panose="020B0604030504040204" pitchFamily="34" charset="0"/>
                  <a:ea typeface="Verdana" panose="020B0604030504040204" pitchFamily="34" charset="0"/>
                  <a:cs typeface="Circe"/>
                </a:rPr>
                <a:t>о</a:t>
              </a:r>
              <a:r>
                <a:rPr sz="2736" dirty="0">
                  <a:latin typeface="Verdana" panose="020B0604030504040204" pitchFamily="34" charset="0"/>
                  <a:ea typeface="Verdana" panose="020B0604030504040204" pitchFamily="34" charset="0"/>
                  <a:cs typeface="Circe"/>
                </a:rPr>
                <a:t>,</a:t>
              </a:r>
              <a:r>
                <a:rPr sz="2736" spc="-160" dirty="0">
                  <a:latin typeface="Verdana" panose="020B0604030504040204" pitchFamily="34" charset="0"/>
                  <a:ea typeface="Verdana" panose="020B0604030504040204" pitchFamily="34" charset="0"/>
                  <a:cs typeface="Circe"/>
                </a:rPr>
                <a:t> </a:t>
              </a:r>
              <a:r>
                <a:rPr sz="2736" spc="-23" dirty="0">
                  <a:latin typeface="Verdana" panose="020B0604030504040204" pitchFamily="34" charset="0"/>
                  <a:ea typeface="Verdana" panose="020B0604030504040204" pitchFamily="34" charset="0"/>
                  <a:cs typeface="Circe"/>
                </a:rPr>
                <a:t>про</a:t>
              </a:r>
              <a:r>
                <a:rPr sz="2736" spc="-68" dirty="0">
                  <a:latin typeface="Verdana" panose="020B0604030504040204" pitchFamily="34" charset="0"/>
                  <a:ea typeface="Verdana" panose="020B0604030504040204" pitchFamily="34" charset="0"/>
                  <a:cs typeface="Circe"/>
                </a:rPr>
                <a:t>б</a:t>
              </a:r>
              <a:r>
                <a:rPr sz="2736" spc="-23" dirty="0">
                  <a:latin typeface="Verdana" panose="020B0604030504040204" pitchFamily="34" charset="0"/>
                  <a:ea typeface="Verdana" panose="020B0604030504040204" pitchFamily="34" charset="0"/>
                  <a:cs typeface="Circe"/>
                </a:rPr>
                <a:t>лемно</a:t>
              </a:r>
              <a:r>
                <a:rPr sz="2736" spc="-57" dirty="0">
                  <a:latin typeface="Verdana" panose="020B0604030504040204" pitchFamily="34" charset="0"/>
                  <a:ea typeface="Verdana" panose="020B0604030504040204" pitchFamily="34" charset="0"/>
                  <a:cs typeface="Circe"/>
                </a:rPr>
                <a:t>г</a:t>
              </a:r>
              <a:r>
                <a:rPr sz="2736" dirty="0">
                  <a:latin typeface="Verdana" panose="020B0604030504040204" pitchFamily="34" charset="0"/>
                  <a:ea typeface="Verdana" panose="020B0604030504040204" pitchFamily="34" charset="0"/>
                  <a:cs typeface="Circe"/>
                </a:rPr>
                <a:t>о</a:t>
              </a:r>
              <a:r>
                <a:rPr sz="2736" spc="-34" dirty="0">
                  <a:latin typeface="Verdana" panose="020B0604030504040204" pitchFamily="34" charset="0"/>
                  <a:ea typeface="Verdana" panose="020B0604030504040204" pitchFamily="34" charset="0"/>
                  <a:cs typeface="Circe"/>
                </a:rPr>
                <a:t> </a:t>
              </a:r>
              <a:r>
                <a:rPr sz="2736" dirty="0">
                  <a:latin typeface="Verdana" panose="020B0604030504040204" pitchFamily="34" charset="0"/>
                  <a:ea typeface="Verdana" panose="020B0604030504040204" pitchFamily="34" charset="0"/>
                  <a:cs typeface="Circe"/>
                </a:rPr>
                <a:t>и</a:t>
              </a:r>
              <a:r>
                <a:rPr sz="2736" spc="-34" dirty="0">
                  <a:latin typeface="Verdana" panose="020B0604030504040204" pitchFamily="34" charset="0"/>
                  <a:ea typeface="Verdana" panose="020B0604030504040204" pitchFamily="34" charset="0"/>
                  <a:cs typeface="Circe"/>
                </a:rPr>
                <a:t> </a:t>
              </a:r>
              <a:r>
                <a:rPr sz="2736" spc="-23" dirty="0">
                  <a:latin typeface="Verdana" panose="020B0604030504040204" pitchFamily="34" charset="0"/>
                  <a:ea typeface="Verdana" panose="020B0604030504040204" pitchFamily="34" charset="0"/>
                  <a:cs typeface="Circe"/>
                </a:rPr>
                <a:t>ча</a:t>
              </a:r>
              <a:r>
                <a:rPr sz="2736" spc="-34" dirty="0">
                  <a:latin typeface="Verdana" panose="020B0604030504040204" pitchFamily="34" charset="0"/>
                  <a:ea typeface="Verdana" panose="020B0604030504040204" pitchFamily="34" charset="0"/>
                  <a:cs typeface="Circe"/>
                </a:rPr>
                <a:t>с</a:t>
              </a:r>
              <a:r>
                <a:rPr sz="2736" spc="-23" dirty="0">
                  <a:latin typeface="Verdana" panose="020B0604030504040204" pitchFamily="34" charset="0"/>
                  <a:ea typeface="Verdana" panose="020B0604030504040204" pitchFamily="34" charset="0"/>
                  <a:cs typeface="Circe"/>
                </a:rPr>
                <a:t>тно</a:t>
              </a:r>
              <a:r>
                <a:rPr sz="2736" spc="-57" dirty="0">
                  <a:latin typeface="Verdana" panose="020B0604030504040204" pitchFamily="34" charset="0"/>
                  <a:ea typeface="Verdana" panose="020B0604030504040204" pitchFamily="34" charset="0"/>
                  <a:cs typeface="Circe"/>
                </a:rPr>
                <a:t>г</a:t>
              </a:r>
              <a:r>
                <a:rPr sz="2736" dirty="0">
                  <a:latin typeface="Verdana" panose="020B0604030504040204" pitchFamily="34" charset="0"/>
                  <a:ea typeface="Verdana" panose="020B0604030504040204" pitchFamily="34" charset="0"/>
                  <a:cs typeface="Circe"/>
                </a:rPr>
                <a:t>о</a:t>
              </a:r>
              <a:r>
                <a:rPr sz="2736" spc="-34" dirty="0">
                  <a:latin typeface="Verdana" panose="020B0604030504040204" pitchFamily="34" charset="0"/>
                  <a:ea typeface="Verdana" panose="020B0604030504040204" pitchFamily="34" charset="0"/>
                  <a:cs typeface="Circe"/>
                </a:rPr>
                <a:t> </a:t>
              </a:r>
              <a:r>
                <a:rPr sz="2736" spc="-23" dirty="0">
                  <a:latin typeface="Verdana" panose="020B0604030504040204" pitchFamily="34" charset="0"/>
                  <a:ea typeface="Verdana" panose="020B0604030504040204" pitchFamily="34" charset="0"/>
                  <a:cs typeface="Circe"/>
                </a:rPr>
                <a:t>имущ</a:t>
              </a:r>
              <a:r>
                <a:rPr sz="2736" spc="-34" dirty="0">
                  <a:latin typeface="Verdana" panose="020B0604030504040204" pitchFamily="34" charset="0"/>
                  <a:ea typeface="Verdana" panose="020B0604030504040204" pitchFamily="34" charset="0"/>
                  <a:cs typeface="Circe"/>
                </a:rPr>
                <a:t>ес</a:t>
              </a:r>
              <a:r>
                <a:rPr sz="2736" spc="-23" dirty="0">
                  <a:latin typeface="Verdana" panose="020B0604030504040204" pitchFamily="34" charset="0"/>
                  <a:ea typeface="Verdana" panose="020B0604030504040204" pitchFamily="34" charset="0"/>
                  <a:cs typeface="Circe"/>
                </a:rPr>
                <a:t>тв</a:t>
              </a:r>
              <a:r>
                <a:rPr sz="2736" dirty="0">
                  <a:latin typeface="Verdana" panose="020B0604030504040204" pitchFamily="34" charset="0"/>
                  <a:ea typeface="Verdana" panose="020B0604030504040204" pitchFamily="34" charset="0"/>
                  <a:cs typeface="Circe"/>
                </a:rPr>
                <a:t>а</a:t>
              </a:r>
            </a:p>
            <a:p>
              <a:pPr marL="3143587" indent="-521277" algn="l">
                <a:spcBef>
                  <a:spcPts val="1288"/>
                </a:spcBef>
                <a:buFont typeface="Circe"/>
                <a:buChar char="•"/>
                <a:tabLst>
                  <a:tab pos="3145035" algn="l"/>
                </a:tabLst>
              </a:pPr>
              <a:r>
                <a:rPr sz="2736" spc="-23" dirty="0">
                  <a:latin typeface="Verdana" panose="020B0604030504040204" pitchFamily="34" charset="0"/>
                  <a:ea typeface="Verdana" panose="020B0604030504040204" pitchFamily="34" charset="0"/>
                  <a:cs typeface="Circe"/>
                </a:rPr>
                <a:t>Проф</a:t>
              </a:r>
              <a:r>
                <a:rPr sz="2736" spc="-34" dirty="0">
                  <a:latin typeface="Verdana" panose="020B0604030504040204" pitchFamily="34" charset="0"/>
                  <a:ea typeface="Verdana" panose="020B0604030504040204" pitchFamily="34" charset="0"/>
                  <a:cs typeface="Circe"/>
                </a:rPr>
                <a:t>е</a:t>
              </a:r>
              <a:r>
                <a:rPr sz="2736" spc="-91" dirty="0">
                  <a:latin typeface="Verdana" panose="020B0604030504040204" pitchFamily="34" charset="0"/>
                  <a:ea typeface="Verdana" panose="020B0604030504040204" pitchFamily="34" charset="0"/>
                  <a:cs typeface="Circe"/>
                </a:rPr>
                <a:t>с</a:t>
              </a:r>
              <a:r>
                <a:rPr sz="2736" spc="-23" dirty="0">
                  <a:latin typeface="Verdana" panose="020B0604030504040204" pitchFamily="34" charset="0"/>
                  <a:ea typeface="Verdana" panose="020B0604030504040204" pitchFamily="34" charset="0"/>
                  <a:cs typeface="Circe"/>
                </a:rPr>
                <a:t>сиональны</a:t>
              </a:r>
              <a:r>
                <a:rPr sz="2736" dirty="0">
                  <a:latin typeface="Verdana" panose="020B0604030504040204" pitchFamily="34" charset="0"/>
                  <a:ea typeface="Verdana" panose="020B0604030504040204" pitchFamily="34" charset="0"/>
                  <a:cs typeface="Circe"/>
                </a:rPr>
                <a:t>й</a:t>
              </a:r>
              <a:r>
                <a:rPr sz="2736" spc="-34" dirty="0">
                  <a:latin typeface="Verdana" panose="020B0604030504040204" pitchFamily="34" charset="0"/>
                  <a:ea typeface="Verdana" panose="020B0604030504040204" pitchFamily="34" charset="0"/>
                  <a:cs typeface="Circe"/>
                </a:rPr>
                <a:t> </a:t>
              </a:r>
              <a:r>
                <a:rPr sz="2736" spc="-91" dirty="0">
                  <a:latin typeface="Verdana" panose="020B0604030504040204" pitchFamily="34" charset="0"/>
                  <a:ea typeface="Verdana" panose="020B0604030504040204" pitchFamily="34" charset="0"/>
                  <a:cs typeface="Circe"/>
                </a:rPr>
                <a:t>к</a:t>
              </a:r>
              <a:r>
                <a:rPr sz="2736" spc="-23" dirty="0">
                  <a:latin typeface="Verdana" panose="020B0604030504040204" pitchFamily="34" charset="0"/>
                  <a:ea typeface="Verdana" panose="020B0604030504040204" pitchFamily="34" charset="0"/>
                  <a:cs typeface="Circe"/>
                </a:rPr>
                <a:t>он</a:t>
              </a:r>
              <a:r>
                <a:rPr sz="2736" spc="-46" dirty="0">
                  <a:latin typeface="Verdana" panose="020B0604030504040204" pitchFamily="34" charset="0"/>
                  <a:ea typeface="Verdana" panose="020B0604030504040204" pitchFamily="34" charset="0"/>
                  <a:cs typeface="Circe"/>
                </a:rPr>
                <a:t>с</a:t>
              </a:r>
              <a:r>
                <a:rPr sz="2736" spc="-103" dirty="0">
                  <a:latin typeface="Verdana" panose="020B0604030504040204" pitchFamily="34" charset="0"/>
                  <a:ea typeface="Verdana" panose="020B0604030504040204" pitchFamily="34" charset="0"/>
                  <a:cs typeface="Circe"/>
                </a:rPr>
                <a:t>у</a:t>
              </a:r>
              <a:r>
                <a:rPr sz="2736" spc="-23" dirty="0">
                  <a:latin typeface="Verdana" panose="020B0604030504040204" pitchFamily="34" charset="0"/>
                  <a:ea typeface="Verdana" panose="020B0604030504040204" pitchFamily="34" charset="0"/>
                  <a:cs typeface="Circe"/>
                </a:rPr>
                <a:t>л</a:t>
              </a:r>
              <a:r>
                <a:rPr sz="2736" spc="-114" dirty="0">
                  <a:latin typeface="Verdana" panose="020B0604030504040204" pitchFamily="34" charset="0"/>
                  <a:ea typeface="Verdana" panose="020B0604030504040204" pitchFamily="34" charset="0"/>
                  <a:cs typeface="Circe"/>
                </a:rPr>
                <a:t>ь</a:t>
              </a:r>
              <a:r>
                <a:rPr sz="2736" spc="-23" dirty="0">
                  <a:latin typeface="Verdana" panose="020B0604030504040204" pitchFamily="34" charset="0"/>
                  <a:ea typeface="Verdana" panose="020B0604030504040204" pitchFamily="34" charset="0"/>
                  <a:cs typeface="Circe"/>
                </a:rPr>
                <a:t>тан</a:t>
              </a:r>
              <a:r>
                <a:rPr sz="2736" dirty="0">
                  <a:latin typeface="Verdana" panose="020B0604030504040204" pitchFamily="34" charset="0"/>
                  <a:ea typeface="Verdana" panose="020B0604030504040204" pitchFamily="34" charset="0"/>
                  <a:cs typeface="Circe"/>
                </a:rPr>
                <a:t>т</a:t>
              </a:r>
              <a:r>
                <a:rPr sz="2736" spc="-34" dirty="0">
                  <a:latin typeface="Verdana" panose="020B0604030504040204" pitchFamily="34" charset="0"/>
                  <a:ea typeface="Verdana" panose="020B0604030504040204" pitchFamily="34" charset="0"/>
                  <a:cs typeface="Circe"/>
                </a:rPr>
                <a:t> </a:t>
              </a:r>
              <a:r>
                <a:rPr sz="2736" spc="-23" dirty="0">
                  <a:latin typeface="Verdana" panose="020B0604030504040204" pitchFamily="34" charset="0"/>
                  <a:ea typeface="Verdana" panose="020B0604030504040204" pitchFamily="34" charset="0"/>
                  <a:cs typeface="Circe"/>
                </a:rPr>
                <a:t>п</a:t>
              </a:r>
              <a:r>
                <a:rPr sz="2736" dirty="0">
                  <a:latin typeface="Verdana" panose="020B0604030504040204" pitchFamily="34" charset="0"/>
                  <a:ea typeface="Verdana" panose="020B0604030504040204" pitchFamily="34" charset="0"/>
                  <a:cs typeface="Circe"/>
                </a:rPr>
                <a:t>о</a:t>
              </a:r>
              <a:r>
                <a:rPr sz="2736" spc="-34" dirty="0">
                  <a:latin typeface="Verdana" panose="020B0604030504040204" pitchFamily="34" charset="0"/>
                  <a:ea typeface="Verdana" panose="020B0604030504040204" pitchFamily="34" charset="0"/>
                  <a:cs typeface="Circe"/>
                </a:rPr>
                <a:t> </a:t>
              </a:r>
              <a:r>
                <a:rPr sz="2736" spc="-23" dirty="0">
                  <a:latin typeface="Verdana" panose="020B0604030504040204" pitchFamily="34" charset="0"/>
                  <a:ea typeface="Verdana" panose="020B0604030504040204" pitchFamily="34" charset="0"/>
                  <a:cs typeface="Circe"/>
                </a:rPr>
                <a:t>аукционно</a:t>
              </a:r>
              <a:r>
                <a:rPr sz="2736" dirty="0">
                  <a:latin typeface="Verdana" panose="020B0604030504040204" pitchFamily="34" charset="0"/>
                  <a:ea typeface="Verdana" panose="020B0604030504040204" pitchFamily="34" charset="0"/>
                  <a:cs typeface="Circe"/>
                </a:rPr>
                <a:t>й</a:t>
              </a:r>
              <a:r>
                <a:rPr sz="2736" spc="-34" dirty="0">
                  <a:latin typeface="Verdana" panose="020B0604030504040204" pitchFamily="34" charset="0"/>
                  <a:ea typeface="Verdana" panose="020B0604030504040204" pitchFamily="34" charset="0"/>
                  <a:cs typeface="Circe"/>
                </a:rPr>
                <a:t> </a:t>
              </a:r>
              <a:r>
                <a:rPr sz="2736" spc="-23" dirty="0">
                  <a:latin typeface="Verdana" panose="020B0604030504040204" pitchFamily="34" charset="0"/>
                  <a:ea typeface="Verdana" panose="020B0604030504040204" pitchFamily="34" charset="0"/>
                  <a:cs typeface="Circe"/>
                </a:rPr>
                <a:t>пр</a:t>
              </a:r>
              <a:r>
                <a:rPr sz="2736" spc="-68" dirty="0">
                  <a:latin typeface="Verdana" panose="020B0604030504040204" pitchFamily="34" charset="0"/>
                  <a:ea typeface="Verdana" panose="020B0604030504040204" pitchFamily="34" charset="0"/>
                  <a:cs typeface="Circe"/>
                </a:rPr>
                <a:t>о</a:t>
              </a:r>
              <a:r>
                <a:rPr sz="2736" spc="-23" dirty="0">
                  <a:latin typeface="Verdana" panose="020B0604030504040204" pitchFamily="34" charset="0"/>
                  <a:ea typeface="Verdana" panose="020B0604030504040204" pitchFamily="34" charset="0"/>
                  <a:cs typeface="Circe"/>
                </a:rPr>
                <a:t>да</a:t>
              </a:r>
              <a:r>
                <a:rPr sz="2736" spc="-91" dirty="0">
                  <a:latin typeface="Verdana" panose="020B0604030504040204" pitchFamily="34" charset="0"/>
                  <a:ea typeface="Verdana" panose="020B0604030504040204" pitchFamily="34" charset="0"/>
                  <a:cs typeface="Circe"/>
                </a:rPr>
                <a:t>ж</a:t>
              </a:r>
              <a:r>
                <a:rPr sz="2736" dirty="0">
                  <a:latin typeface="Verdana" panose="020B0604030504040204" pitchFamily="34" charset="0"/>
                  <a:ea typeface="Verdana" panose="020B0604030504040204" pitchFamily="34" charset="0"/>
                  <a:cs typeface="Circe"/>
                </a:rPr>
                <a:t>е</a:t>
              </a:r>
              <a:r>
                <a:rPr sz="2736" spc="-34" dirty="0">
                  <a:latin typeface="Verdana" panose="020B0604030504040204" pitchFamily="34" charset="0"/>
                  <a:ea typeface="Verdana" panose="020B0604030504040204" pitchFamily="34" charset="0"/>
                  <a:cs typeface="Circe"/>
                </a:rPr>
                <a:t> </a:t>
              </a:r>
              <a:r>
                <a:rPr sz="2736" spc="-23" dirty="0">
                  <a:latin typeface="Verdana" panose="020B0604030504040204" pitchFamily="34" charset="0"/>
                  <a:ea typeface="Verdana" panose="020B0604030504040204" pitchFamily="34" charset="0"/>
                  <a:cs typeface="Circe"/>
                </a:rPr>
                <a:t>имущ</a:t>
              </a:r>
              <a:r>
                <a:rPr sz="2736" spc="-34" dirty="0">
                  <a:latin typeface="Verdana" panose="020B0604030504040204" pitchFamily="34" charset="0"/>
                  <a:ea typeface="Verdana" panose="020B0604030504040204" pitchFamily="34" charset="0"/>
                  <a:cs typeface="Circe"/>
                </a:rPr>
                <a:t>ес</a:t>
              </a:r>
              <a:r>
                <a:rPr sz="2736" spc="-23" dirty="0">
                  <a:latin typeface="Verdana" panose="020B0604030504040204" pitchFamily="34" charset="0"/>
                  <a:ea typeface="Verdana" panose="020B0604030504040204" pitchFamily="34" charset="0"/>
                  <a:cs typeface="Circe"/>
                </a:rPr>
                <a:t>тва</a:t>
              </a:r>
              <a:r>
                <a:rPr sz="2736" dirty="0">
                  <a:latin typeface="Verdana" panose="020B0604030504040204" pitchFamily="34" charset="0"/>
                  <a:ea typeface="Verdana" panose="020B0604030504040204" pitchFamily="34" charset="0"/>
                  <a:cs typeface="Circe"/>
                </a:rPr>
                <a:t>,</a:t>
              </a:r>
              <a:r>
                <a:rPr sz="2736" spc="-160" dirty="0">
                  <a:latin typeface="Verdana" panose="020B0604030504040204" pitchFamily="34" charset="0"/>
                  <a:ea typeface="Verdana" panose="020B0604030504040204" pitchFamily="34" charset="0"/>
                  <a:cs typeface="Circe"/>
                </a:rPr>
                <a:t> </a:t>
              </a:r>
              <a:r>
                <a:rPr sz="2736" spc="-23" dirty="0">
                  <a:latin typeface="Verdana" panose="020B0604030504040204" pitchFamily="34" charset="0"/>
                  <a:ea typeface="Verdana" panose="020B0604030504040204" pitchFamily="34" charset="0"/>
                  <a:cs typeface="Circe"/>
                </a:rPr>
                <a:t>организаци</a:t>
              </a:r>
              <a:r>
                <a:rPr sz="2736" dirty="0">
                  <a:latin typeface="Verdana" panose="020B0604030504040204" pitchFamily="34" charset="0"/>
                  <a:ea typeface="Verdana" panose="020B0604030504040204" pitchFamily="34" charset="0"/>
                  <a:cs typeface="Circe"/>
                </a:rPr>
                <a:t>и</a:t>
              </a:r>
              <a:r>
                <a:rPr sz="2736" spc="-34" dirty="0">
                  <a:latin typeface="Verdana" panose="020B0604030504040204" pitchFamily="34" charset="0"/>
                  <a:ea typeface="Verdana" panose="020B0604030504040204" pitchFamily="34" charset="0"/>
                  <a:cs typeface="Circe"/>
                </a:rPr>
                <a:t> </a:t>
              </a:r>
              <a:r>
                <a:rPr sz="2736" dirty="0">
                  <a:latin typeface="Verdana" panose="020B0604030504040204" pitchFamily="34" charset="0"/>
                  <a:ea typeface="Verdana" panose="020B0604030504040204" pitchFamily="34" charset="0"/>
                  <a:cs typeface="Circe"/>
                </a:rPr>
                <a:t>и</a:t>
              </a:r>
              <a:r>
                <a:rPr sz="2736" spc="-34" dirty="0">
                  <a:latin typeface="Verdana" panose="020B0604030504040204" pitchFamily="34" charset="0"/>
                  <a:ea typeface="Verdana" panose="020B0604030504040204" pitchFamily="34" charset="0"/>
                  <a:cs typeface="Circe"/>
                </a:rPr>
                <a:t> </a:t>
              </a:r>
              <a:r>
                <a:rPr sz="2736" spc="-91" dirty="0">
                  <a:latin typeface="Verdana" panose="020B0604030504040204" pitchFamily="34" charset="0"/>
                  <a:ea typeface="Verdana" panose="020B0604030504040204" pitchFamily="34" charset="0"/>
                  <a:cs typeface="Circe"/>
                </a:rPr>
                <a:t>с</a:t>
              </a:r>
              <a:r>
                <a:rPr sz="2736" spc="-23" dirty="0">
                  <a:latin typeface="Verdana" panose="020B0604030504040204" pitchFamily="34" charset="0"/>
                  <a:ea typeface="Verdana" panose="020B0604030504040204" pitchFamily="34" charset="0"/>
                  <a:cs typeface="Circe"/>
                </a:rPr>
                <a:t>опров</a:t>
              </a:r>
              <a:r>
                <a:rPr sz="2736" spc="-91" dirty="0">
                  <a:latin typeface="Verdana" panose="020B0604030504040204" pitchFamily="34" charset="0"/>
                  <a:ea typeface="Verdana" panose="020B0604030504040204" pitchFamily="34" charset="0"/>
                  <a:cs typeface="Circe"/>
                </a:rPr>
                <a:t>о</a:t>
              </a:r>
              <a:r>
                <a:rPr sz="2736" spc="-34" dirty="0">
                  <a:latin typeface="Verdana" panose="020B0604030504040204" pitchFamily="34" charset="0"/>
                  <a:ea typeface="Verdana" panose="020B0604030504040204" pitchFamily="34" charset="0"/>
                  <a:cs typeface="Circe"/>
                </a:rPr>
                <a:t>ж</a:t>
              </a:r>
              <a:r>
                <a:rPr sz="2736" spc="-23" dirty="0">
                  <a:latin typeface="Verdana" panose="020B0604030504040204" pitchFamily="34" charset="0"/>
                  <a:ea typeface="Verdana" panose="020B0604030504040204" pitchFamily="34" charset="0"/>
                  <a:cs typeface="Circe"/>
                </a:rPr>
                <a:t>дени</a:t>
              </a:r>
              <a:r>
                <a:rPr sz="2736" dirty="0">
                  <a:latin typeface="Verdana" panose="020B0604030504040204" pitchFamily="34" charset="0"/>
                  <a:ea typeface="Verdana" panose="020B0604030504040204" pitchFamily="34" charset="0"/>
                  <a:cs typeface="Circe"/>
                </a:rPr>
                <a:t>ю</a:t>
              </a:r>
              <a:r>
                <a:rPr sz="2736" spc="-34" dirty="0">
                  <a:latin typeface="Verdana" panose="020B0604030504040204" pitchFamily="34" charset="0"/>
                  <a:ea typeface="Verdana" panose="020B0604030504040204" pitchFamily="34" charset="0"/>
                  <a:cs typeface="Circe"/>
                </a:rPr>
                <a:t> </a:t>
              </a:r>
              <a:r>
                <a:rPr sz="2736" spc="-57" dirty="0">
                  <a:latin typeface="Verdana" panose="020B0604030504040204" pitchFamily="34" charset="0"/>
                  <a:ea typeface="Verdana" panose="020B0604030504040204" pitchFamily="34" charset="0"/>
                  <a:cs typeface="Circe"/>
                </a:rPr>
                <a:t>т</a:t>
              </a:r>
              <a:r>
                <a:rPr sz="2736" spc="-23" dirty="0">
                  <a:latin typeface="Verdana" panose="020B0604030504040204" pitchFamily="34" charset="0"/>
                  <a:ea typeface="Verdana" panose="020B0604030504040204" pitchFamily="34" charset="0"/>
                  <a:cs typeface="Circe"/>
                </a:rPr>
                <a:t>ор</a:t>
              </a:r>
              <a:r>
                <a:rPr sz="2736" spc="-57" dirty="0">
                  <a:latin typeface="Verdana" panose="020B0604030504040204" pitchFamily="34" charset="0"/>
                  <a:ea typeface="Verdana" panose="020B0604030504040204" pitchFamily="34" charset="0"/>
                  <a:cs typeface="Circe"/>
                </a:rPr>
                <a:t>г</a:t>
              </a:r>
              <a:r>
                <a:rPr sz="2736" spc="-23" dirty="0">
                  <a:latin typeface="Verdana" panose="020B0604030504040204" pitchFamily="34" charset="0"/>
                  <a:ea typeface="Verdana" panose="020B0604030504040204" pitchFamily="34" charset="0"/>
                  <a:cs typeface="Circe"/>
                </a:rPr>
                <a:t>о</a:t>
              </a:r>
              <a:r>
                <a:rPr sz="2736" dirty="0">
                  <a:latin typeface="Verdana" panose="020B0604030504040204" pitchFamily="34" charset="0"/>
                  <a:ea typeface="Verdana" panose="020B0604030504040204" pitchFamily="34" charset="0"/>
                  <a:cs typeface="Circe"/>
                </a:rPr>
                <a:t>в</a:t>
              </a:r>
              <a:endParaRPr lang="ru-RU" sz="2736" dirty="0">
                <a:latin typeface="Verdana" panose="020B0604030504040204" pitchFamily="34" charset="0"/>
                <a:ea typeface="Verdana" panose="020B0604030504040204" pitchFamily="34" charset="0"/>
                <a:cs typeface="Circe"/>
              </a:endParaRPr>
            </a:p>
            <a:p>
              <a:pPr marL="3143587" indent="-521277">
                <a:spcBef>
                  <a:spcPts val="1288"/>
                </a:spcBef>
                <a:buFont typeface="Circe"/>
                <a:buChar char="•"/>
                <a:tabLst>
                  <a:tab pos="3145035" algn="l"/>
                </a:tabLst>
              </a:pPr>
              <a:endParaRPr lang="ru-RU" sz="2736" dirty="0">
                <a:latin typeface="Verdana" panose="020B0604030504040204" pitchFamily="34" charset="0"/>
                <a:ea typeface="Verdana" panose="020B0604030504040204" pitchFamily="34" charset="0"/>
                <a:cs typeface="Circe"/>
              </a:endParaRPr>
            </a:p>
          </p:txBody>
        </p:sp>
        <p:sp>
          <p:nvSpPr>
            <p:cNvPr id="67" name="object 67"/>
            <p:cNvSpPr/>
            <p:nvPr/>
          </p:nvSpPr>
          <p:spPr>
            <a:xfrm>
              <a:off x="1118822" y="5048028"/>
              <a:ext cx="112395" cy="112395"/>
            </a:xfrm>
            <a:custGeom>
              <a:avLst/>
              <a:gdLst/>
              <a:ahLst/>
              <a:cxnLst/>
              <a:rect l="l" t="t" r="r" b="b"/>
              <a:pathLst>
                <a:path w="112394" h="112395">
                  <a:moveTo>
                    <a:pt x="42323" y="4943"/>
                  </a:moveTo>
                  <a:lnTo>
                    <a:pt x="31161" y="0"/>
                  </a:lnTo>
                  <a:lnTo>
                    <a:pt x="19175" y="515"/>
                  </a:lnTo>
                  <a:lnTo>
                    <a:pt x="8384" y="6485"/>
                  </a:lnTo>
                  <a:lnTo>
                    <a:pt x="1452" y="17284"/>
                  </a:lnTo>
                  <a:lnTo>
                    <a:pt x="0" y="29147"/>
                  </a:lnTo>
                  <a:lnTo>
                    <a:pt x="3900" y="40348"/>
                  </a:lnTo>
                  <a:lnTo>
                    <a:pt x="67291" y="104587"/>
                  </a:lnTo>
                  <a:lnTo>
                    <a:pt x="77841" y="111082"/>
                  </a:lnTo>
                  <a:lnTo>
                    <a:pt x="89786" y="112114"/>
                  </a:lnTo>
                  <a:lnTo>
                    <a:pt x="101116" y="107682"/>
                  </a:lnTo>
                  <a:lnTo>
                    <a:pt x="109461" y="96332"/>
                  </a:lnTo>
                  <a:lnTo>
                    <a:pt x="112172" y="84669"/>
                  </a:lnTo>
                  <a:lnTo>
                    <a:pt x="109679" y="73827"/>
                  </a:lnTo>
                  <a:lnTo>
                    <a:pt x="73349" y="35588"/>
                  </a:lnTo>
                </a:path>
              </a:pathLst>
            </a:custGeom>
            <a:ln w="9334">
              <a:solidFill>
                <a:srgbClr val="5A1DB6"/>
              </a:solidFill>
            </a:ln>
          </p:spPr>
          <p:txBody>
            <a:bodyPr wrap="square" lIns="0" tIns="0" rIns="0" bIns="0" rtlCol="0"/>
            <a:lstStyle/>
            <a:p>
              <a:endParaRPr sz="5473">
                <a:latin typeface="Verdana" panose="020B0604030504040204" pitchFamily="34" charset="0"/>
                <a:ea typeface="Verdana" panose="020B0604030504040204" pitchFamily="34" charset="0"/>
              </a:endParaRPr>
            </a:p>
          </p:txBody>
        </p:sp>
        <p:sp>
          <p:nvSpPr>
            <p:cNvPr id="68" name="object 68"/>
            <p:cNvSpPr/>
            <p:nvPr/>
          </p:nvSpPr>
          <p:spPr>
            <a:xfrm>
              <a:off x="1251557" y="5098882"/>
              <a:ext cx="137160" cy="137160"/>
            </a:xfrm>
            <a:custGeom>
              <a:avLst/>
              <a:gdLst/>
              <a:ahLst/>
              <a:cxnLst/>
              <a:rect l="l" t="t" r="r" b="b"/>
              <a:pathLst>
                <a:path w="137159" h="137160">
                  <a:moveTo>
                    <a:pt x="22237" y="0"/>
                  </a:moveTo>
                  <a:lnTo>
                    <a:pt x="130619" y="108394"/>
                  </a:lnTo>
                  <a:lnTo>
                    <a:pt x="136740" y="114554"/>
                  </a:lnTo>
                  <a:lnTo>
                    <a:pt x="136740" y="124485"/>
                  </a:lnTo>
                  <a:lnTo>
                    <a:pt x="130619" y="130619"/>
                  </a:lnTo>
                  <a:lnTo>
                    <a:pt x="124485" y="136753"/>
                  </a:lnTo>
                  <a:lnTo>
                    <a:pt x="114553" y="136753"/>
                  </a:lnTo>
                  <a:lnTo>
                    <a:pt x="108394" y="130619"/>
                  </a:lnTo>
                  <a:lnTo>
                    <a:pt x="0" y="22237"/>
                  </a:lnTo>
                </a:path>
              </a:pathLst>
            </a:custGeom>
            <a:ln w="9334">
              <a:solidFill>
                <a:srgbClr val="5A1DB6"/>
              </a:solidFill>
            </a:ln>
          </p:spPr>
          <p:txBody>
            <a:bodyPr wrap="square" lIns="0" tIns="0" rIns="0" bIns="0" rtlCol="0"/>
            <a:lstStyle/>
            <a:p>
              <a:endParaRPr sz="5473">
                <a:latin typeface="Verdana" panose="020B0604030504040204" pitchFamily="34" charset="0"/>
                <a:ea typeface="Verdana" panose="020B0604030504040204" pitchFamily="34" charset="0"/>
              </a:endParaRPr>
            </a:p>
          </p:txBody>
        </p:sp>
        <p:grpSp>
          <p:nvGrpSpPr>
            <p:cNvPr id="74" name="Группа 73">
              <a:extLst>
                <a:ext uri="{FF2B5EF4-FFF2-40B4-BE49-F238E27FC236}">
                  <a16:creationId xmlns:a16="http://schemas.microsoft.com/office/drawing/2014/main" id="{C42FAC72-2C70-4AE8-B3B9-373AFA4AE97C}"/>
                </a:ext>
              </a:extLst>
            </p:cNvPr>
            <p:cNvGrpSpPr/>
            <p:nvPr/>
          </p:nvGrpSpPr>
          <p:grpSpPr>
            <a:xfrm>
              <a:off x="906324" y="4681094"/>
              <a:ext cx="643890" cy="716915"/>
              <a:chOff x="906324" y="4681094"/>
              <a:chExt cx="643890" cy="716915"/>
            </a:xfrm>
          </p:grpSpPr>
          <p:sp>
            <p:nvSpPr>
              <p:cNvPr id="63" name="object 63"/>
              <p:cNvSpPr/>
              <p:nvPr/>
            </p:nvSpPr>
            <p:spPr>
              <a:xfrm>
                <a:off x="906324" y="4681094"/>
                <a:ext cx="643890" cy="716915"/>
              </a:xfrm>
              <a:custGeom>
                <a:avLst/>
                <a:gdLst/>
                <a:ahLst/>
                <a:cxnLst/>
                <a:rect l="l" t="t" r="r" b="b"/>
                <a:pathLst>
                  <a:path w="643890" h="716914">
                    <a:moveTo>
                      <a:pt x="93497" y="118302"/>
                    </a:moveTo>
                    <a:lnTo>
                      <a:pt x="60352" y="137733"/>
                    </a:lnTo>
                    <a:lnTo>
                      <a:pt x="26952" y="160995"/>
                    </a:lnTo>
                    <a:lnTo>
                      <a:pt x="5506" y="193797"/>
                    </a:lnTo>
                    <a:lnTo>
                      <a:pt x="151" y="246485"/>
                    </a:lnTo>
                    <a:lnTo>
                      <a:pt x="0" y="436373"/>
                    </a:lnTo>
                    <a:lnTo>
                      <a:pt x="29" y="456925"/>
                    </a:lnTo>
                    <a:lnTo>
                      <a:pt x="1871" y="503705"/>
                    </a:lnTo>
                    <a:lnTo>
                      <a:pt x="14973" y="542726"/>
                    </a:lnTo>
                    <a:lnTo>
                      <a:pt x="50536" y="572901"/>
                    </a:lnTo>
                    <a:lnTo>
                      <a:pt x="228257" y="676327"/>
                    </a:lnTo>
                    <a:lnTo>
                      <a:pt x="270031" y="699884"/>
                    </a:lnTo>
                    <a:lnTo>
                      <a:pt x="309223" y="715597"/>
                    </a:lnTo>
                    <a:lnTo>
                      <a:pt x="325849" y="716728"/>
                    </a:lnTo>
                    <a:lnTo>
                      <a:pt x="334219" y="715611"/>
                    </a:lnTo>
                    <a:lnTo>
                      <a:pt x="373388" y="699935"/>
                    </a:lnTo>
                    <a:lnTo>
                      <a:pt x="415128" y="676406"/>
                    </a:lnTo>
                    <a:lnTo>
                      <a:pt x="550024" y="598425"/>
                    </a:lnTo>
                    <a:lnTo>
                      <a:pt x="583168" y="578994"/>
                    </a:lnTo>
                    <a:lnTo>
                      <a:pt x="616569" y="555733"/>
                    </a:lnTo>
                    <a:lnTo>
                      <a:pt x="638015" y="522930"/>
                    </a:lnTo>
                    <a:lnTo>
                      <a:pt x="643369" y="470243"/>
                    </a:lnTo>
                    <a:lnTo>
                      <a:pt x="643521" y="280354"/>
                    </a:lnTo>
                    <a:lnTo>
                      <a:pt x="643492" y="259802"/>
                    </a:lnTo>
                    <a:lnTo>
                      <a:pt x="641649" y="213022"/>
                    </a:lnTo>
                    <a:lnTo>
                      <a:pt x="628547" y="174001"/>
                    </a:lnTo>
                    <a:lnTo>
                      <a:pt x="592985" y="143826"/>
                    </a:lnTo>
                    <a:lnTo>
                      <a:pt x="415264" y="40400"/>
                    </a:lnTo>
                    <a:lnTo>
                      <a:pt x="373484" y="16843"/>
                    </a:lnTo>
                    <a:lnTo>
                      <a:pt x="334289" y="1130"/>
                    </a:lnTo>
                    <a:lnTo>
                      <a:pt x="317662" y="0"/>
                    </a:lnTo>
                    <a:lnTo>
                      <a:pt x="309293" y="1116"/>
                    </a:lnTo>
                    <a:lnTo>
                      <a:pt x="270127" y="16793"/>
                    </a:lnTo>
                    <a:lnTo>
                      <a:pt x="228392" y="40322"/>
                    </a:lnTo>
                    <a:lnTo>
                      <a:pt x="93497" y="118302"/>
                    </a:lnTo>
                    <a:close/>
                  </a:path>
                </a:pathLst>
              </a:custGeom>
              <a:ln w="12636">
                <a:solidFill>
                  <a:srgbClr val="5A1DB6"/>
                </a:solidFill>
              </a:ln>
            </p:spPr>
            <p:txBody>
              <a:bodyPr wrap="square" lIns="0" tIns="0" rIns="0" bIns="0" rtlCol="0"/>
              <a:lstStyle/>
              <a:p>
                <a:endParaRPr sz="5473">
                  <a:latin typeface="Verdana" panose="020B0604030504040204" pitchFamily="34" charset="0"/>
                  <a:ea typeface="Verdana" panose="020B0604030504040204" pitchFamily="34" charset="0"/>
                </a:endParaRPr>
              </a:p>
            </p:txBody>
          </p:sp>
          <p:sp>
            <p:nvSpPr>
              <p:cNvPr id="66" name="object 66"/>
              <p:cNvSpPr/>
              <p:nvPr/>
            </p:nvSpPr>
            <p:spPr>
              <a:xfrm>
                <a:off x="1200665" y="4966176"/>
                <a:ext cx="112395" cy="112395"/>
              </a:xfrm>
              <a:custGeom>
                <a:avLst/>
                <a:gdLst/>
                <a:ahLst/>
                <a:cxnLst/>
                <a:rect l="l" t="t" r="r" b="b"/>
                <a:pathLst>
                  <a:path w="112394" h="112395">
                    <a:moveTo>
                      <a:pt x="69814" y="107140"/>
                    </a:moveTo>
                    <a:lnTo>
                      <a:pt x="80963" y="112109"/>
                    </a:lnTo>
                    <a:lnTo>
                      <a:pt x="92941" y="111613"/>
                    </a:lnTo>
                    <a:lnTo>
                      <a:pt x="103743" y="105655"/>
                    </a:lnTo>
                    <a:lnTo>
                      <a:pt x="110694" y="94836"/>
                    </a:lnTo>
                    <a:lnTo>
                      <a:pt x="112162" y="82970"/>
                    </a:lnTo>
                    <a:lnTo>
                      <a:pt x="108279" y="71784"/>
                    </a:lnTo>
                    <a:lnTo>
                      <a:pt x="44884" y="7496"/>
                    </a:lnTo>
                    <a:lnTo>
                      <a:pt x="34314" y="1021"/>
                    </a:lnTo>
                    <a:lnTo>
                      <a:pt x="22354" y="0"/>
                    </a:lnTo>
                    <a:lnTo>
                      <a:pt x="11026" y="4431"/>
                    </a:lnTo>
                    <a:lnTo>
                      <a:pt x="2700" y="15769"/>
                    </a:lnTo>
                    <a:lnTo>
                      <a:pt x="0" y="27437"/>
                    </a:lnTo>
                    <a:lnTo>
                      <a:pt x="2499" y="38292"/>
                    </a:lnTo>
                    <a:lnTo>
                      <a:pt x="37429" y="75111"/>
                    </a:lnTo>
                  </a:path>
                </a:pathLst>
              </a:custGeom>
              <a:ln w="9334">
                <a:solidFill>
                  <a:srgbClr val="5A1DB6"/>
                </a:solidFill>
              </a:ln>
            </p:spPr>
            <p:txBody>
              <a:bodyPr wrap="square" lIns="0" tIns="0" rIns="0" bIns="0" rtlCol="0"/>
              <a:lstStyle/>
              <a:p>
                <a:endParaRPr sz="5473">
                  <a:latin typeface="Verdana" panose="020B0604030504040204" pitchFamily="34" charset="0"/>
                  <a:ea typeface="Verdana" panose="020B0604030504040204" pitchFamily="34" charset="0"/>
                </a:endParaRPr>
              </a:p>
            </p:txBody>
          </p:sp>
          <p:sp>
            <p:nvSpPr>
              <p:cNvPr id="69" name="object 69"/>
              <p:cNvSpPr/>
              <p:nvPr/>
            </p:nvSpPr>
            <p:spPr>
              <a:xfrm>
                <a:off x="1076303" y="5211358"/>
                <a:ext cx="194310" cy="48895"/>
              </a:xfrm>
              <a:custGeom>
                <a:avLst/>
                <a:gdLst/>
                <a:ahLst/>
                <a:cxnLst/>
                <a:rect l="l" t="t" r="r" b="b"/>
                <a:pathLst>
                  <a:path w="194309" h="48895">
                    <a:moveTo>
                      <a:pt x="193903" y="48679"/>
                    </a:moveTo>
                    <a:lnTo>
                      <a:pt x="0" y="48679"/>
                    </a:lnTo>
                    <a:lnTo>
                      <a:pt x="0" y="28346"/>
                    </a:lnTo>
                    <a:lnTo>
                      <a:pt x="3272" y="12854"/>
                    </a:lnTo>
                    <a:lnTo>
                      <a:pt x="11739" y="2574"/>
                    </a:lnTo>
                    <a:lnTo>
                      <a:pt x="173774" y="0"/>
                    </a:lnTo>
                    <a:lnTo>
                      <a:pt x="184775" y="4608"/>
                    </a:lnTo>
                    <a:lnTo>
                      <a:pt x="192075" y="16532"/>
                    </a:lnTo>
                    <a:lnTo>
                      <a:pt x="193903" y="48679"/>
                    </a:lnTo>
                    <a:close/>
                  </a:path>
                </a:pathLst>
              </a:custGeom>
              <a:ln w="9334">
                <a:solidFill>
                  <a:srgbClr val="5A1DB6"/>
                </a:solidFill>
              </a:ln>
            </p:spPr>
            <p:txBody>
              <a:bodyPr wrap="square" lIns="0" tIns="0" rIns="0" bIns="0" rtlCol="0"/>
              <a:lstStyle/>
              <a:p>
                <a:endParaRPr sz="5473">
                  <a:latin typeface="Verdana" panose="020B0604030504040204" pitchFamily="34" charset="0"/>
                  <a:ea typeface="Verdana" panose="020B0604030504040204" pitchFamily="34" charset="0"/>
                </a:endParaRPr>
              </a:p>
            </p:txBody>
          </p:sp>
          <p:sp>
            <p:nvSpPr>
              <p:cNvPr id="72" name="object 72"/>
              <p:cNvSpPr/>
              <p:nvPr/>
            </p:nvSpPr>
            <p:spPr>
              <a:xfrm>
                <a:off x="1042219" y="4820598"/>
                <a:ext cx="371475" cy="294640"/>
              </a:xfrm>
              <a:custGeom>
                <a:avLst/>
                <a:gdLst/>
                <a:ahLst/>
                <a:cxnLst/>
                <a:rect l="l" t="t" r="r" b="b"/>
                <a:pathLst>
                  <a:path w="371475" h="294639">
                    <a:moveTo>
                      <a:pt x="355179" y="292740"/>
                    </a:moveTo>
                    <a:lnTo>
                      <a:pt x="371394" y="264785"/>
                    </a:lnTo>
                    <a:lnTo>
                      <a:pt x="363765" y="256883"/>
                    </a:lnTo>
                    <a:lnTo>
                      <a:pt x="355455" y="246759"/>
                    </a:lnTo>
                    <a:lnTo>
                      <a:pt x="341033" y="211044"/>
                    </a:lnTo>
                    <a:lnTo>
                      <a:pt x="339780" y="194938"/>
                    </a:lnTo>
                    <a:lnTo>
                      <a:pt x="340709" y="181867"/>
                    </a:lnTo>
                    <a:lnTo>
                      <a:pt x="354344" y="145798"/>
                    </a:lnTo>
                    <a:lnTo>
                      <a:pt x="371394" y="126131"/>
                    </a:lnTo>
                    <a:lnTo>
                      <a:pt x="338575" y="69327"/>
                    </a:lnTo>
                    <a:lnTo>
                      <a:pt x="327908" y="71952"/>
                    </a:lnTo>
                    <a:lnTo>
                      <a:pt x="315467" y="74044"/>
                    </a:lnTo>
                    <a:lnTo>
                      <a:pt x="302983" y="74281"/>
                    </a:lnTo>
                    <a:lnTo>
                      <a:pt x="290631" y="72720"/>
                    </a:lnTo>
                    <a:lnTo>
                      <a:pt x="278586" y="69419"/>
                    </a:lnTo>
                    <a:lnTo>
                      <a:pt x="267024" y="64436"/>
                    </a:lnTo>
                    <a:lnTo>
                      <a:pt x="262930" y="62217"/>
                    </a:lnTo>
                    <a:lnTo>
                      <a:pt x="262791" y="62078"/>
                    </a:lnTo>
                    <a:lnTo>
                      <a:pt x="262545" y="61940"/>
                    </a:lnTo>
                    <a:lnTo>
                      <a:pt x="233797" y="35954"/>
                    </a:lnTo>
                    <a:lnTo>
                      <a:pt x="218514" y="0"/>
                    </a:lnTo>
                    <a:lnTo>
                      <a:pt x="152879" y="0"/>
                    </a:lnTo>
                    <a:lnTo>
                      <a:pt x="130836" y="44372"/>
                    </a:lnTo>
                    <a:lnTo>
                      <a:pt x="108848" y="61940"/>
                    </a:lnTo>
                    <a:lnTo>
                      <a:pt x="108710" y="61940"/>
                    </a:lnTo>
                    <a:lnTo>
                      <a:pt x="108710" y="62078"/>
                    </a:lnTo>
                    <a:lnTo>
                      <a:pt x="108463" y="62217"/>
                    </a:lnTo>
                    <a:lnTo>
                      <a:pt x="108330" y="62217"/>
                    </a:lnTo>
                    <a:lnTo>
                      <a:pt x="96995" y="67777"/>
                    </a:lnTo>
                    <a:lnTo>
                      <a:pt x="85120" y="71713"/>
                    </a:lnTo>
                    <a:lnTo>
                      <a:pt x="72877" y="73939"/>
                    </a:lnTo>
                    <a:lnTo>
                      <a:pt x="60442" y="74372"/>
                    </a:lnTo>
                    <a:lnTo>
                      <a:pt x="47987" y="72927"/>
                    </a:lnTo>
                    <a:lnTo>
                      <a:pt x="32818" y="69327"/>
                    </a:lnTo>
                    <a:lnTo>
                      <a:pt x="0" y="126131"/>
                    </a:lnTo>
                    <a:lnTo>
                      <a:pt x="27368" y="167235"/>
                    </a:lnTo>
                    <a:lnTo>
                      <a:pt x="31616" y="195978"/>
                    </a:lnTo>
                    <a:lnTo>
                      <a:pt x="30749" y="209040"/>
                    </a:lnTo>
                    <a:lnTo>
                      <a:pt x="17196" y="245087"/>
                    </a:lnTo>
                    <a:lnTo>
                      <a:pt x="0" y="264785"/>
                    </a:lnTo>
                    <a:lnTo>
                      <a:pt x="17120" y="294571"/>
                    </a:lnTo>
                  </a:path>
                </a:pathLst>
              </a:custGeom>
              <a:ln w="9335">
                <a:solidFill>
                  <a:srgbClr val="5A1DB6"/>
                </a:solidFill>
              </a:ln>
            </p:spPr>
            <p:txBody>
              <a:bodyPr wrap="square" lIns="0" tIns="0" rIns="0" bIns="0" rtlCol="0"/>
              <a:lstStyle/>
              <a:p>
                <a:endParaRPr sz="5473">
                  <a:latin typeface="Verdana" panose="020B0604030504040204" pitchFamily="34" charset="0"/>
                  <a:ea typeface="Verdana" panose="020B0604030504040204" pitchFamily="34" charset="0"/>
                </a:endParaRPr>
              </a:p>
            </p:txBody>
          </p:sp>
        </p:grpSp>
      </p:grpSp>
      <p:sp>
        <p:nvSpPr>
          <p:cNvPr id="73" name="object 7">
            <a:extLst>
              <a:ext uri="{FF2B5EF4-FFF2-40B4-BE49-F238E27FC236}">
                <a16:creationId xmlns:a16="http://schemas.microsoft.com/office/drawing/2014/main" id="{3B8E4448-ABA0-42A5-861C-A5600CCC7714}"/>
              </a:ext>
            </a:extLst>
          </p:cNvPr>
          <p:cNvSpPr txBox="1"/>
          <p:nvPr/>
        </p:nvSpPr>
        <p:spPr>
          <a:xfrm>
            <a:off x="87718" y="8784203"/>
            <a:ext cx="22343606" cy="842025"/>
          </a:xfrm>
          <a:prstGeom prst="rect">
            <a:avLst/>
          </a:prstGeom>
          <a:ln w="12700">
            <a:noFill/>
          </a:ln>
        </p:spPr>
        <p:txBody>
          <a:bodyPr vert="horz" wrap="square" lIns="0" tIns="0" rIns="0" bIns="0" rtlCol="0">
            <a:spAutoFit/>
          </a:bodyPr>
          <a:lstStyle/>
          <a:p>
            <a:pPr marL="7460047" marR="2754078" indent="-4372931" algn="just"/>
            <a:r>
              <a:rPr sz="2736" b="1" spc="-103" dirty="0">
                <a:latin typeface="Verdana" panose="020B0604030504040204" pitchFamily="34" charset="0"/>
                <a:ea typeface="Verdana" panose="020B0604030504040204" pitchFamily="34" charset="0"/>
                <a:cs typeface="Circe Extra Bold"/>
              </a:rPr>
              <a:t>Э</a:t>
            </a:r>
            <a:r>
              <a:rPr lang="ru-RU" sz="2736" b="1" spc="-103" dirty="0">
                <a:latin typeface="Verdana" panose="020B0604030504040204" pitchFamily="34" charset="0"/>
                <a:ea typeface="Verdana" panose="020B0604030504040204" pitchFamily="34" charset="0"/>
                <a:cs typeface="Circe Extra Bold"/>
              </a:rPr>
              <a:t>Т</a:t>
            </a:r>
            <a:r>
              <a:rPr sz="2736" b="1" dirty="0">
                <a:latin typeface="Verdana" panose="020B0604030504040204" pitchFamily="34" charset="0"/>
                <a:ea typeface="Verdana" panose="020B0604030504040204" pitchFamily="34" charset="0"/>
                <a:cs typeface="Circe Extra Bold"/>
              </a:rPr>
              <a:t>П</a:t>
            </a:r>
            <a:r>
              <a:rPr sz="2736" b="1" spc="-34" dirty="0">
                <a:latin typeface="Verdana" panose="020B0604030504040204" pitchFamily="34" charset="0"/>
                <a:ea typeface="Verdana" panose="020B0604030504040204" pitchFamily="34" charset="0"/>
                <a:cs typeface="Circe Extra Bold"/>
              </a:rPr>
              <a:t> </a:t>
            </a:r>
            <a:r>
              <a:rPr sz="2736" b="1" spc="-194" dirty="0">
                <a:latin typeface="Verdana" panose="020B0604030504040204" pitchFamily="34" charset="0"/>
                <a:ea typeface="Verdana" panose="020B0604030504040204" pitchFamily="34" charset="0"/>
                <a:cs typeface="Circe Extra Bold"/>
              </a:rPr>
              <a:t>Р</a:t>
            </a:r>
            <a:r>
              <a:rPr sz="2736" b="1" spc="-23" dirty="0">
                <a:latin typeface="Verdana" panose="020B0604030504040204" pitchFamily="34" charset="0"/>
                <a:ea typeface="Verdana" panose="020B0604030504040204" pitchFamily="34" charset="0"/>
                <a:cs typeface="Circe Extra Bold"/>
              </a:rPr>
              <a:t>А</a:t>
            </a:r>
            <a:r>
              <a:rPr sz="2736" b="1" dirty="0">
                <a:latin typeface="Verdana" panose="020B0604030504040204" pitchFamily="34" charset="0"/>
                <a:ea typeface="Verdana" panose="020B0604030504040204" pitchFamily="34" charset="0"/>
                <a:cs typeface="Circe Extra Bold"/>
              </a:rPr>
              <a:t>Д</a:t>
            </a:r>
            <a:r>
              <a:rPr sz="2736" b="1" spc="-91" dirty="0">
                <a:latin typeface="Verdana" panose="020B0604030504040204" pitchFamily="34" charset="0"/>
                <a:ea typeface="Verdana" panose="020B0604030504040204" pitchFamily="34" charset="0"/>
                <a:cs typeface="Circe Extra Bold"/>
              </a:rPr>
              <a:t> </a:t>
            </a:r>
            <a:r>
              <a:rPr sz="2736" dirty="0">
                <a:latin typeface="Verdana" panose="020B0604030504040204" pitchFamily="34" charset="0"/>
                <a:ea typeface="Verdana" panose="020B0604030504040204" pitchFamily="34" charset="0"/>
                <a:cs typeface="Circe"/>
              </a:rPr>
              <a:t>–</a:t>
            </a:r>
            <a:r>
              <a:rPr sz="2736" spc="-160" dirty="0">
                <a:latin typeface="Verdana" panose="020B0604030504040204" pitchFamily="34" charset="0"/>
                <a:ea typeface="Verdana" panose="020B0604030504040204" pitchFamily="34" charset="0"/>
                <a:cs typeface="Circe"/>
              </a:rPr>
              <a:t> </a:t>
            </a:r>
            <a:r>
              <a:rPr sz="2736" spc="-68" dirty="0">
                <a:latin typeface="Verdana" panose="020B0604030504040204" pitchFamily="34" charset="0"/>
                <a:ea typeface="Verdana" panose="020B0604030504040204" pitchFamily="34" charset="0"/>
                <a:cs typeface="Circe"/>
              </a:rPr>
              <a:t>э</a:t>
            </a:r>
            <a:r>
              <a:rPr sz="2736" spc="-57" dirty="0">
                <a:latin typeface="Verdana" panose="020B0604030504040204" pitchFamily="34" charset="0"/>
                <a:ea typeface="Verdana" panose="020B0604030504040204" pitchFamily="34" charset="0"/>
                <a:cs typeface="Circe"/>
              </a:rPr>
              <a:t>т</a:t>
            </a:r>
            <a:r>
              <a:rPr sz="2736" dirty="0">
                <a:latin typeface="Verdana" panose="020B0604030504040204" pitchFamily="34" charset="0"/>
                <a:ea typeface="Verdana" panose="020B0604030504040204" pitchFamily="34" charset="0"/>
                <a:cs typeface="Circe"/>
              </a:rPr>
              <a:t>о</a:t>
            </a:r>
            <a:r>
              <a:rPr sz="2736" spc="-34" dirty="0">
                <a:latin typeface="Verdana" panose="020B0604030504040204" pitchFamily="34" charset="0"/>
                <a:ea typeface="Verdana" panose="020B0604030504040204" pitchFamily="34" charset="0"/>
                <a:cs typeface="Circe"/>
              </a:rPr>
              <a:t> </a:t>
            </a:r>
            <a:r>
              <a:rPr sz="2736" spc="-68" dirty="0">
                <a:latin typeface="Verdana" panose="020B0604030504040204" pitchFamily="34" charset="0"/>
                <a:ea typeface="Verdana" panose="020B0604030504040204" pitchFamily="34" charset="0"/>
                <a:cs typeface="Circe"/>
              </a:rPr>
              <a:t>е</a:t>
            </a:r>
            <a:r>
              <a:rPr sz="2736" spc="-23" dirty="0">
                <a:latin typeface="Verdana" panose="020B0604030504040204" pitchFamily="34" charset="0"/>
                <a:ea typeface="Verdana" panose="020B0604030504040204" pitchFamily="34" charset="0"/>
                <a:cs typeface="Circe"/>
              </a:rPr>
              <a:t>дино</a:t>
            </a:r>
            <a:r>
              <a:rPr sz="2736" dirty="0">
                <a:latin typeface="Verdana" panose="020B0604030504040204" pitchFamily="34" charset="0"/>
                <a:ea typeface="Verdana" panose="020B0604030504040204" pitchFamily="34" charset="0"/>
                <a:cs typeface="Circe"/>
              </a:rPr>
              <a:t>е</a:t>
            </a:r>
            <a:r>
              <a:rPr sz="2736" spc="-34" dirty="0">
                <a:latin typeface="Verdana" panose="020B0604030504040204" pitchFamily="34" charset="0"/>
                <a:ea typeface="Verdana" panose="020B0604030504040204" pitchFamily="34" charset="0"/>
                <a:cs typeface="Circe"/>
              </a:rPr>
              <a:t> </a:t>
            </a:r>
            <a:r>
              <a:rPr sz="2736" spc="-23" dirty="0">
                <a:latin typeface="Verdana" panose="020B0604030504040204" pitchFamily="34" charset="0"/>
                <a:ea typeface="Verdana" panose="020B0604030504040204" pitchFamily="34" charset="0"/>
                <a:cs typeface="Circe"/>
              </a:rPr>
              <a:t>информационно</a:t>
            </a:r>
            <a:r>
              <a:rPr sz="2736" dirty="0">
                <a:latin typeface="Verdana" panose="020B0604030504040204" pitchFamily="34" charset="0"/>
                <a:ea typeface="Verdana" panose="020B0604030504040204" pitchFamily="34" charset="0"/>
                <a:cs typeface="Circe"/>
              </a:rPr>
              <a:t>е</a:t>
            </a:r>
            <a:r>
              <a:rPr sz="2736" spc="-34" dirty="0">
                <a:latin typeface="Verdana" panose="020B0604030504040204" pitchFamily="34" charset="0"/>
                <a:ea typeface="Verdana" panose="020B0604030504040204" pitchFamily="34" charset="0"/>
                <a:cs typeface="Circe"/>
              </a:rPr>
              <a:t> </a:t>
            </a:r>
            <a:r>
              <a:rPr sz="2736" spc="-23" dirty="0">
                <a:latin typeface="Verdana" panose="020B0604030504040204" pitchFamily="34" charset="0"/>
                <a:ea typeface="Verdana" panose="020B0604030504040204" pitchFamily="34" charset="0"/>
                <a:cs typeface="Circe"/>
              </a:rPr>
              <a:t>про</a:t>
            </a:r>
            <a:r>
              <a:rPr sz="2736" spc="-34" dirty="0">
                <a:latin typeface="Verdana" panose="020B0604030504040204" pitchFamily="34" charset="0"/>
                <a:ea typeface="Verdana" panose="020B0604030504040204" pitchFamily="34" charset="0"/>
                <a:cs typeface="Circe"/>
              </a:rPr>
              <a:t>с</a:t>
            </a:r>
            <a:r>
              <a:rPr sz="2736" spc="-23" dirty="0">
                <a:latin typeface="Verdana" panose="020B0604030504040204" pitchFamily="34" charset="0"/>
                <a:ea typeface="Verdana" panose="020B0604030504040204" pitchFamily="34" charset="0"/>
                <a:cs typeface="Circe"/>
              </a:rPr>
              <a:t>тран</a:t>
            </a:r>
            <a:r>
              <a:rPr sz="2736" spc="-34" dirty="0">
                <a:latin typeface="Verdana" panose="020B0604030504040204" pitchFamily="34" charset="0"/>
                <a:ea typeface="Verdana" panose="020B0604030504040204" pitchFamily="34" charset="0"/>
                <a:cs typeface="Circe"/>
              </a:rPr>
              <a:t>с</a:t>
            </a:r>
            <a:r>
              <a:rPr sz="2736" spc="-23" dirty="0">
                <a:latin typeface="Verdana" panose="020B0604030504040204" pitchFamily="34" charset="0"/>
                <a:ea typeface="Verdana" panose="020B0604030504040204" pitchFamily="34" charset="0"/>
                <a:cs typeface="Circe"/>
              </a:rPr>
              <a:t>тв</a:t>
            </a:r>
            <a:r>
              <a:rPr sz="2736" dirty="0">
                <a:latin typeface="Verdana" panose="020B0604030504040204" pitchFamily="34" charset="0"/>
                <a:ea typeface="Verdana" panose="020B0604030504040204" pitchFamily="34" charset="0"/>
                <a:cs typeface="Circe"/>
              </a:rPr>
              <a:t>о</a:t>
            </a:r>
            <a:r>
              <a:rPr sz="2736" spc="-34" dirty="0">
                <a:latin typeface="Verdana" panose="020B0604030504040204" pitchFamily="34" charset="0"/>
                <a:ea typeface="Verdana" panose="020B0604030504040204" pitchFamily="34" charset="0"/>
                <a:cs typeface="Circe"/>
              </a:rPr>
              <a:t> </a:t>
            </a:r>
            <a:r>
              <a:rPr sz="2736" spc="-23" dirty="0">
                <a:latin typeface="Verdana" panose="020B0604030504040204" pitchFamily="34" charset="0"/>
                <a:ea typeface="Verdana" panose="020B0604030504040204" pitchFamily="34" charset="0"/>
                <a:cs typeface="Circe"/>
              </a:rPr>
              <a:t>дл</a:t>
            </a:r>
            <a:r>
              <a:rPr sz="2736" dirty="0">
                <a:latin typeface="Verdana" panose="020B0604030504040204" pitchFamily="34" charset="0"/>
                <a:ea typeface="Verdana" panose="020B0604030504040204" pitchFamily="34" charset="0"/>
                <a:cs typeface="Circe"/>
              </a:rPr>
              <a:t>я</a:t>
            </a:r>
            <a:r>
              <a:rPr sz="2736" spc="-34" dirty="0">
                <a:latin typeface="Verdana" panose="020B0604030504040204" pitchFamily="34" charset="0"/>
                <a:ea typeface="Verdana" panose="020B0604030504040204" pitchFamily="34" charset="0"/>
                <a:cs typeface="Circe"/>
              </a:rPr>
              <a:t> </a:t>
            </a:r>
            <a:r>
              <a:rPr sz="2736" spc="-23" dirty="0" err="1">
                <a:latin typeface="Verdana" panose="020B0604030504040204" pitchFamily="34" charset="0"/>
                <a:ea typeface="Verdana" panose="020B0604030504040204" pitchFamily="34" charset="0"/>
                <a:cs typeface="Circe"/>
              </a:rPr>
              <a:t>взаим</a:t>
            </a:r>
            <a:r>
              <a:rPr sz="2736" spc="-68" dirty="0" err="1">
                <a:latin typeface="Verdana" panose="020B0604030504040204" pitchFamily="34" charset="0"/>
                <a:ea typeface="Verdana" panose="020B0604030504040204" pitchFamily="34" charset="0"/>
                <a:cs typeface="Circe"/>
              </a:rPr>
              <a:t>о</a:t>
            </a:r>
            <a:r>
              <a:rPr sz="2736" spc="-23" dirty="0" err="1">
                <a:latin typeface="Verdana" panose="020B0604030504040204" pitchFamily="34" charset="0"/>
                <a:ea typeface="Verdana" panose="020B0604030504040204" pitchFamily="34" charset="0"/>
                <a:cs typeface="Circe"/>
              </a:rPr>
              <a:t>дей</a:t>
            </a:r>
            <a:r>
              <a:rPr sz="2736" spc="-34" dirty="0" err="1">
                <a:latin typeface="Verdana" panose="020B0604030504040204" pitchFamily="34" charset="0"/>
                <a:ea typeface="Verdana" panose="020B0604030504040204" pitchFamily="34" charset="0"/>
                <a:cs typeface="Circe"/>
              </a:rPr>
              <a:t>с</a:t>
            </a:r>
            <a:r>
              <a:rPr sz="2736" spc="-23" dirty="0" err="1">
                <a:latin typeface="Verdana" panose="020B0604030504040204" pitchFamily="34" charset="0"/>
                <a:ea typeface="Verdana" panose="020B0604030504040204" pitchFamily="34" charset="0"/>
                <a:cs typeface="Circe"/>
              </a:rPr>
              <a:t>тви</a:t>
            </a:r>
            <a:r>
              <a:rPr sz="2736" dirty="0" err="1">
                <a:latin typeface="Verdana" panose="020B0604030504040204" pitchFamily="34" charset="0"/>
                <a:ea typeface="Verdana" panose="020B0604030504040204" pitchFamily="34" charset="0"/>
                <a:cs typeface="Circe"/>
              </a:rPr>
              <a:t>я</a:t>
            </a:r>
            <a:r>
              <a:rPr lang="en-US" sz="2736" spc="-34" dirty="0">
                <a:latin typeface="Verdana" panose="020B0604030504040204" pitchFamily="34" charset="0"/>
                <a:ea typeface="Verdana" panose="020B0604030504040204" pitchFamily="34" charset="0"/>
                <a:cs typeface="Circe"/>
              </a:rPr>
              <a:t> </a:t>
            </a:r>
            <a:r>
              <a:rPr sz="2736" spc="-23" dirty="0" err="1">
                <a:latin typeface="Verdana" panose="020B0604030504040204" pitchFamily="34" charset="0"/>
                <a:ea typeface="Verdana" panose="020B0604030504040204" pitchFamily="34" charset="0"/>
                <a:cs typeface="Circe"/>
              </a:rPr>
              <a:t>заказчи</a:t>
            </a:r>
            <a:r>
              <a:rPr sz="2736" spc="-91" dirty="0" err="1">
                <a:latin typeface="Verdana" panose="020B0604030504040204" pitchFamily="34" charset="0"/>
                <a:ea typeface="Verdana" panose="020B0604030504040204" pitchFamily="34" charset="0"/>
                <a:cs typeface="Circe"/>
              </a:rPr>
              <a:t>к</a:t>
            </a:r>
            <a:r>
              <a:rPr sz="2736" spc="-23" dirty="0" err="1">
                <a:latin typeface="Verdana" panose="020B0604030504040204" pitchFamily="34" charset="0"/>
                <a:ea typeface="Verdana" panose="020B0604030504040204" pitchFamily="34" charset="0"/>
                <a:cs typeface="Circe"/>
              </a:rPr>
              <a:t>о</a:t>
            </a:r>
            <a:r>
              <a:rPr sz="2736" dirty="0" err="1">
                <a:latin typeface="Verdana" panose="020B0604030504040204" pitchFamily="34" charset="0"/>
                <a:ea typeface="Verdana" panose="020B0604030504040204" pitchFamily="34" charset="0"/>
                <a:cs typeface="Circe"/>
              </a:rPr>
              <a:t>в</a:t>
            </a:r>
            <a:r>
              <a:rPr lang="en-US" sz="2736" dirty="0">
                <a:latin typeface="Verdana" panose="020B0604030504040204" pitchFamily="34" charset="0"/>
                <a:ea typeface="Verdana" panose="020B0604030504040204" pitchFamily="34" charset="0"/>
                <a:cs typeface="Circe"/>
              </a:rPr>
              <a:t> </a:t>
            </a:r>
            <a:r>
              <a:rPr sz="2736" dirty="0">
                <a:latin typeface="Verdana" panose="020B0604030504040204" pitchFamily="34" charset="0"/>
                <a:ea typeface="Verdana" panose="020B0604030504040204" pitchFamily="34" charset="0"/>
                <a:cs typeface="Circe"/>
              </a:rPr>
              <a:t>и</a:t>
            </a:r>
            <a:r>
              <a:rPr sz="2736" spc="-34" dirty="0">
                <a:latin typeface="Verdana" panose="020B0604030504040204" pitchFamily="34" charset="0"/>
                <a:ea typeface="Verdana" panose="020B0604030504040204" pitchFamily="34" charset="0"/>
                <a:cs typeface="Circe"/>
              </a:rPr>
              <a:t> </a:t>
            </a:r>
            <a:r>
              <a:rPr lang="en-US" sz="2736" spc="-34" dirty="0">
                <a:latin typeface="Verdana" panose="020B0604030504040204" pitchFamily="34" charset="0"/>
                <a:ea typeface="Verdana" panose="020B0604030504040204" pitchFamily="34" charset="0"/>
                <a:cs typeface="Circe"/>
              </a:rPr>
              <a:t> </a:t>
            </a:r>
            <a:r>
              <a:rPr sz="2736" spc="-23" dirty="0" err="1">
                <a:latin typeface="Verdana" panose="020B0604030504040204" pitchFamily="34" charset="0"/>
                <a:ea typeface="Verdana" panose="020B0604030504040204" pitchFamily="34" charset="0"/>
                <a:cs typeface="Circe"/>
              </a:rPr>
              <a:t>по</a:t>
            </a:r>
            <a:r>
              <a:rPr sz="2736" spc="-34" dirty="0" err="1">
                <a:latin typeface="Verdana" panose="020B0604030504040204" pitchFamily="34" charset="0"/>
                <a:ea typeface="Verdana" panose="020B0604030504040204" pitchFamily="34" charset="0"/>
                <a:cs typeface="Circe"/>
              </a:rPr>
              <a:t>с</a:t>
            </a:r>
            <a:r>
              <a:rPr sz="2736" spc="-23" dirty="0" err="1">
                <a:latin typeface="Verdana" panose="020B0604030504040204" pitchFamily="34" charset="0"/>
                <a:ea typeface="Verdana" panose="020B0604030504040204" pitchFamily="34" charset="0"/>
                <a:cs typeface="Circe"/>
              </a:rPr>
              <a:t>тавщи</a:t>
            </a:r>
            <a:r>
              <a:rPr sz="2736" spc="-91" dirty="0" err="1">
                <a:latin typeface="Verdana" panose="020B0604030504040204" pitchFamily="34" charset="0"/>
                <a:ea typeface="Verdana" panose="020B0604030504040204" pitchFamily="34" charset="0"/>
                <a:cs typeface="Circe"/>
              </a:rPr>
              <a:t>к</a:t>
            </a:r>
            <a:r>
              <a:rPr sz="2736" spc="-23" dirty="0" err="1">
                <a:latin typeface="Verdana" panose="020B0604030504040204" pitchFamily="34" charset="0"/>
                <a:ea typeface="Verdana" panose="020B0604030504040204" pitchFamily="34" charset="0"/>
                <a:cs typeface="Circe"/>
              </a:rPr>
              <a:t>о</a:t>
            </a:r>
            <a:r>
              <a:rPr sz="2736" dirty="0" err="1">
                <a:latin typeface="Verdana" panose="020B0604030504040204" pitchFamily="34" charset="0"/>
                <a:ea typeface="Verdana" panose="020B0604030504040204" pitchFamily="34" charset="0"/>
                <a:cs typeface="Circe"/>
              </a:rPr>
              <a:t>в</a:t>
            </a:r>
            <a:r>
              <a:rPr sz="2736" dirty="0">
                <a:latin typeface="Verdana" panose="020B0604030504040204" pitchFamily="34" charset="0"/>
                <a:ea typeface="Verdana" panose="020B0604030504040204" pitchFamily="34" charset="0"/>
                <a:cs typeface="Circe"/>
              </a:rPr>
              <a:t> </a:t>
            </a:r>
            <a:r>
              <a:rPr sz="2736" spc="-23" dirty="0">
                <a:latin typeface="Verdana" panose="020B0604030504040204" pitchFamily="34" charset="0"/>
                <a:ea typeface="Verdana" panose="020B0604030504040204" pitchFamily="34" charset="0"/>
                <a:cs typeface="Circe"/>
              </a:rPr>
              <a:t>пр</a:t>
            </a:r>
            <a:r>
              <a:rPr sz="2736" dirty="0">
                <a:latin typeface="Verdana" panose="020B0604030504040204" pitchFamily="34" charset="0"/>
                <a:ea typeface="Verdana" panose="020B0604030504040204" pitchFamily="34" charset="0"/>
                <a:cs typeface="Circe"/>
              </a:rPr>
              <a:t>и</a:t>
            </a:r>
            <a:r>
              <a:rPr sz="2736" spc="-34" dirty="0">
                <a:latin typeface="Verdana" panose="020B0604030504040204" pitchFamily="34" charset="0"/>
                <a:ea typeface="Verdana" panose="020B0604030504040204" pitchFamily="34" charset="0"/>
                <a:cs typeface="Circe"/>
              </a:rPr>
              <a:t> </a:t>
            </a:r>
            <a:r>
              <a:rPr sz="2736" spc="-23" dirty="0">
                <a:latin typeface="Verdana" panose="020B0604030504040204" pitchFamily="34" charset="0"/>
                <a:ea typeface="Verdana" panose="020B0604030504040204" pitchFamily="34" charset="0"/>
                <a:cs typeface="Circe"/>
              </a:rPr>
              <a:t>пров</a:t>
            </a:r>
            <a:r>
              <a:rPr sz="2736" spc="-68" dirty="0">
                <a:latin typeface="Verdana" panose="020B0604030504040204" pitchFamily="34" charset="0"/>
                <a:ea typeface="Verdana" panose="020B0604030504040204" pitchFamily="34" charset="0"/>
                <a:cs typeface="Circe"/>
              </a:rPr>
              <a:t>е</a:t>
            </a:r>
            <a:r>
              <a:rPr sz="2736" spc="-23" dirty="0">
                <a:latin typeface="Verdana" panose="020B0604030504040204" pitchFamily="34" charset="0"/>
                <a:ea typeface="Verdana" panose="020B0604030504040204" pitchFamily="34" charset="0"/>
                <a:cs typeface="Circe"/>
              </a:rPr>
              <a:t>дени</a:t>
            </a:r>
            <a:r>
              <a:rPr sz="2736" dirty="0">
                <a:latin typeface="Verdana" panose="020B0604030504040204" pitchFamily="34" charset="0"/>
                <a:ea typeface="Verdana" panose="020B0604030504040204" pitchFamily="34" charset="0"/>
                <a:cs typeface="Circe"/>
              </a:rPr>
              <a:t>и</a:t>
            </a:r>
            <a:r>
              <a:rPr sz="2736" spc="-34" dirty="0">
                <a:latin typeface="Verdana" panose="020B0604030504040204" pitchFamily="34" charset="0"/>
                <a:ea typeface="Verdana" panose="020B0604030504040204" pitchFamily="34" charset="0"/>
                <a:cs typeface="Circe"/>
              </a:rPr>
              <a:t> </a:t>
            </a:r>
            <a:r>
              <a:rPr sz="2736" spc="-23" dirty="0">
                <a:latin typeface="Verdana" panose="020B0604030504040204" pitchFamily="34" charset="0"/>
                <a:ea typeface="Verdana" panose="020B0604030504040204" pitchFamily="34" charset="0"/>
                <a:cs typeface="Circe"/>
              </a:rPr>
              <a:t>в</a:t>
            </a:r>
            <a:r>
              <a:rPr sz="2736" spc="-91" dirty="0">
                <a:latin typeface="Verdana" panose="020B0604030504040204" pitchFamily="34" charset="0"/>
                <a:ea typeface="Verdana" panose="020B0604030504040204" pitchFamily="34" charset="0"/>
                <a:cs typeface="Circe"/>
              </a:rPr>
              <a:t>с</a:t>
            </a:r>
            <a:r>
              <a:rPr sz="2736" spc="-80" dirty="0">
                <a:latin typeface="Verdana" panose="020B0604030504040204" pitchFamily="34" charset="0"/>
                <a:ea typeface="Verdana" panose="020B0604030504040204" pitchFamily="34" charset="0"/>
                <a:cs typeface="Circe"/>
              </a:rPr>
              <a:t>е</a:t>
            </a:r>
            <a:r>
              <a:rPr sz="2736" dirty="0">
                <a:latin typeface="Verdana" panose="020B0604030504040204" pitchFamily="34" charset="0"/>
                <a:ea typeface="Verdana" panose="020B0604030504040204" pitchFamily="34" charset="0"/>
                <a:cs typeface="Circe"/>
              </a:rPr>
              <a:t>х</a:t>
            </a:r>
            <a:r>
              <a:rPr sz="2736" spc="-34" dirty="0">
                <a:latin typeface="Verdana" panose="020B0604030504040204" pitchFamily="34" charset="0"/>
                <a:ea typeface="Verdana" panose="020B0604030504040204" pitchFamily="34" charset="0"/>
                <a:cs typeface="Circe"/>
              </a:rPr>
              <a:t> </a:t>
            </a:r>
            <a:r>
              <a:rPr sz="2736" spc="-23" dirty="0">
                <a:latin typeface="Verdana" panose="020B0604030504040204" pitchFamily="34" charset="0"/>
                <a:ea typeface="Verdana" panose="020B0604030504040204" pitchFamily="34" charset="0"/>
                <a:cs typeface="Circe"/>
              </a:rPr>
              <a:t>видо</a:t>
            </a:r>
            <a:r>
              <a:rPr sz="2736" dirty="0">
                <a:latin typeface="Verdana" panose="020B0604030504040204" pitchFamily="34" charset="0"/>
                <a:ea typeface="Verdana" panose="020B0604030504040204" pitchFamily="34" charset="0"/>
                <a:cs typeface="Circe"/>
              </a:rPr>
              <a:t>в</a:t>
            </a:r>
            <a:r>
              <a:rPr sz="2736" spc="-34" dirty="0">
                <a:latin typeface="Verdana" panose="020B0604030504040204" pitchFamily="34" charset="0"/>
                <a:ea typeface="Verdana" panose="020B0604030504040204" pitchFamily="34" charset="0"/>
                <a:cs typeface="Circe"/>
              </a:rPr>
              <a:t> </a:t>
            </a:r>
            <a:r>
              <a:rPr sz="2736" spc="-57" dirty="0">
                <a:latin typeface="Verdana" panose="020B0604030504040204" pitchFamily="34" charset="0"/>
                <a:ea typeface="Verdana" panose="020B0604030504040204" pitchFamily="34" charset="0"/>
                <a:cs typeface="Circe"/>
              </a:rPr>
              <a:t>т</a:t>
            </a:r>
            <a:r>
              <a:rPr sz="2736" spc="-23" dirty="0">
                <a:latin typeface="Verdana" panose="020B0604030504040204" pitchFamily="34" charset="0"/>
                <a:ea typeface="Verdana" panose="020B0604030504040204" pitchFamily="34" charset="0"/>
                <a:cs typeface="Circe"/>
              </a:rPr>
              <a:t>ор</a:t>
            </a:r>
            <a:r>
              <a:rPr sz="2736" spc="-57" dirty="0">
                <a:latin typeface="Verdana" panose="020B0604030504040204" pitchFamily="34" charset="0"/>
                <a:ea typeface="Verdana" panose="020B0604030504040204" pitchFamily="34" charset="0"/>
                <a:cs typeface="Circe"/>
              </a:rPr>
              <a:t>г</a:t>
            </a:r>
            <a:r>
              <a:rPr sz="2736" spc="-23" dirty="0">
                <a:latin typeface="Verdana" panose="020B0604030504040204" pitchFamily="34" charset="0"/>
                <a:ea typeface="Verdana" panose="020B0604030504040204" pitchFamily="34" charset="0"/>
                <a:cs typeface="Circe"/>
              </a:rPr>
              <a:t>о</a:t>
            </a:r>
            <a:r>
              <a:rPr sz="2736" dirty="0">
                <a:latin typeface="Verdana" panose="020B0604030504040204" pitchFamily="34" charset="0"/>
                <a:ea typeface="Verdana" panose="020B0604030504040204" pitchFamily="34" charset="0"/>
                <a:cs typeface="Circe"/>
              </a:rPr>
              <a:t>в</a:t>
            </a:r>
            <a:r>
              <a:rPr sz="2736" spc="-34" dirty="0">
                <a:latin typeface="Verdana" panose="020B0604030504040204" pitchFamily="34" charset="0"/>
                <a:ea typeface="Verdana" panose="020B0604030504040204" pitchFamily="34" charset="0"/>
                <a:cs typeface="Circe"/>
              </a:rPr>
              <a:t> </a:t>
            </a:r>
            <a:r>
              <a:rPr sz="2736" dirty="0">
                <a:latin typeface="Verdana" panose="020B0604030504040204" pitchFamily="34" charset="0"/>
                <a:ea typeface="Verdana" panose="020B0604030504040204" pitchFamily="34" charset="0"/>
                <a:cs typeface="Circe"/>
              </a:rPr>
              <a:t>и</a:t>
            </a:r>
            <a:r>
              <a:rPr sz="2736" spc="-34" dirty="0">
                <a:latin typeface="Verdana" panose="020B0604030504040204" pitchFamily="34" charset="0"/>
                <a:ea typeface="Verdana" panose="020B0604030504040204" pitchFamily="34" charset="0"/>
                <a:cs typeface="Circe"/>
              </a:rPr>
              <a:t> </a:t>
            </a:r>
            <a:r>
              <a:rPr sz="2736" spc="-23" dirty="0">
                <a:latin typeface="Verdana" panose="020B0604030504040204" pitchFamily="34" charset="0"/>
                <a:ea typeface="Verdana" panose="020B0604030504040204" pitchFamily="34" charset="0"/>
                <a:cs typeface="Circe"/>
              </a:rPr>
              <a:t>за</a:t>
            </a:r>
            <a:r>
              <a:rPr sz="2736" spc="-46" dirty="0">
                <a:latin typeface="Verdana" panose="020B0604030504040204" pitchFamily="34" charset="0"/>
                <a:ea typeface="Verdana" panose="020B0604030504040204" pitchFamily="34" charset="0"/>
                <a:cs typeface="Circe"/>
              </a:rPr>
              <a:t>к</a:t>
            </a:r>
            <a:r>
              <a:rPr sz="2736" spc="-23" dirty="0">
                <a:latin typeface="Verdana" panose="020B0604030504040204" pitchFamily="34" charset="0"/>
                <a:ea typeface="Verdana" panose="020B0604030504040204" pitchFamily="34" charset="0"/>
                <a:cs typeface="Circe"/>
              </a:rPr>
              <a:t>упок</a:t>
            </a:r>
            <a:r>
              <a:rPr sz="2736" dirty="0">
                <a:latin typeface="Verdana" panose="020B0604030504040204" pitchFamily="34" charset="0"/>
                <a:ea typeface="Verdana" panose="020B0604030504040204" pitchFamily="34" charset="0"/>
                <a:cs typeface="Circe"/>
              </a:rPr>
              <a:t>!</a:t>
            </a:r>
            <a:endParaRPr lang="ru-RU" sz="2736" dirty="0">
              <a:latin typeface="Verdana" panose="020B0604030504040204" pitchFamily="34" charset="0"/>
              <a:ea typeface="Verdana" panose="020B0604030504040204" pitchFamily="34" charset="0"/>
              <a:cs typeface="Circe"/>
            </a:endParaRPr>
          </a:p>
        </p:txBody>
      </p:sp>
      <p:pic>
        <p:nvPicPr>
          <p:cNvPr id="76" name="Рисунок 75">
            <a:extLst>
              <a:ext uri="{FF2B5EF4-FFF2-40B4-BE49-F238E27FC236}">
                <a16:creationId xmlns:a16="http://schemas.microsoft.com/office/drawing/2014/main" id="{0A314CA4-8355-C68E-5F76-A9FA655FD35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603624" y="68531"/>
            <a:ext cx="1765217" cy="13578937"/>
          </a:xfrm>
          <a:prstGeom prst="rect">
            <a:avLst/>
          </a:prstGeom>
        </p:spPr>
      </p:pic>
      <p:sp>
        <p:nvSpPr>
          <p:cNvPr id="77" name="Line">
            <a:extLst>
              <a:ext uri="{FF2B5EF4-FFF2-40B4-BE49-F238E27FC236}">
                <a16:creationId xmlns:a16="http://schemas.microsoft.com/office/drawing/2014/main" id="{466D05EF-9021-BDE7-65F4-BF8685779931}"/>
              </a:ext>
            </a:extLst>
          </p:cNvPr>
          <p:cNvSpPr/>
          <p:nvPr/>
        </p:nvSpPr>
        <p:spPr>
          <a:xfrm flipV="1">
            <a:off x="22700872" y="-17132"/>
            <a:ext cx="1" cy="13724359"/>
          </a:xfrm>
          <a:prstGeom prst="line">
            <a:avLst/>
          </a:prstGeom>
          <a:ln w="25400">
            <a:solidFill>
              <a:srgbClr val="5E5E5E">
                <a:alpha val="16918"/>
              </a:srgbClr>
            </a:solidFill>
            <a:miter lim="400000"/>
          </a:ln>
        </p:spPr>
        <p:txBody>
          <a:bodyPr lIns="0" tIns="0" rIns="0" bIns="0" anchor="ctr"/>
          <a:lstStyle/>
          <a:p>
            <a:pPr defTabSz="825500"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dirty="0"/>
          </a:p>
        </p:txBody>
      </p:sp>
    </p:spTree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>
            <a:extLst>
              <a:ext uri="{FF2B5EF4-FFF2-40B4-BE49-F238E27FC236}">
                <a16:creationId xmlns:a16="http://schemas.microsoft.com/office/drawing/2014/main" id="{17F2B05B-C413-73C1-E663-40F4C9341C3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13263" y="958279"/>
            <a:ext cx="13509046" cy="1123324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7500" b="1" dirty="0">
                <a:solidFill>
                  <a:srgbClr val="5A1DB6"/>
                </a:solidFill>
                <a:latin typeface="Verdana"/>
                <a:ea typeface="Verdana"/>
              </a:rPr>
              <a:t>В 2022 году ЭТП РАД:</a:t>
            </a:r>
            <a:endParaRPr lang="ru-RU" sz="5500" dirty="0">
              <a:solidFill>
                <a:srgbClr val="5A1DB6"/>
              </a:solidFill>
              <a:latin typeface="Verdana"/>
              <a:ea typeface="Verdana"/>
            </a:endParaRPr>
          </a:p>
          <a:p>
            <a:r>
              <a:rPr lang="ru-RU" sz="3500" dirty="0">
                <a:solidFill>
                  <a:schemeClr val="bg2">
                    <a:lumMod val="25000"/>
                  </a:schemeClr>
                </a:solidFill>
                <a:latin typeface="Verdana"/>
                <a:ea typeface="Verdana"/>
              </a:rPr>
              <a:t>увеличила долю размещения закупок заказчиков по 44-ФЗ </a:t>
            </a:r>
            <a:r>
              <a:rPr lang="ru-RU" sz="3500" b="1" dirty="0">
                <a:solidFill>
                  <a:schemeClr val="bg2">
                    <a:lumMod val="25000"/>
                  </a:schemeClr>
                </a:solidFill>
                <a:latin typeface="Verdana"/>
                <a:ea typeface="Verdana"/>
              </a:rPr>
              <a:t>на </a:t>
            </a:r>
            <a:r>
              <a:rPr lang="en-US" sz="3500" b="1" dirty="0">
                <a:solidFill>
                  <a:schemeClr val="bg2">
                    <a:lumMod val="25000"/>
                  </a:schemeClr>
                </a:solidFill>
                <a:latin typeface="Verdana"/>
                <a:ea typeface="Verdana"/>
              </a:rPr>
              <a:t>3</a:t>
            </a:r>
            <a:r>
              <a:rPr lang="ru-RU" sz="3500" b="1" dirty="0">
                <a:solidFill>
                  <a:schemeClr val="bg2">
                    <a:lumMod val="25000"/>
                  </a:schemeClr>
                </a:solidFill>
                <a:latin typeface="Verdana"/>
                <a:ea typeface="Verdana"/>
              </a:rPr>
              <a:t>0%</a:t>
            </a:r>
          </a:p>
          <a:p>
            <a:r>
              <a:rPr lang="ru-RU" sz="3500" dirty="0">
                <a:solidFill>
                  <a:schemeClr val="bg2">
                    <a:lumMod val="25000"/>
                  </a:schemeClr>
                </a:solidFill>
                <a:latin typeface="Verdana"/>
                <a:ea typeface="Verdana"/>
              </a:rPr>
              <a:t>занимает </a:t>
            </a:r>
            <a:r>
              <a:rPr lang="ru-RU" sz="3500" b="1" dirty="0">
                <a:solidFill>
                  <a:schemeClr val="bg2">
                    <a:lumMod val="25000"/>
                  </a:schemeClr>
                </a:solidFill>
                <a:latin typeface="Verdana"/>
                <a:ea typeface="Verdana"/>
              </a:rPr>
              <a:t>1 место </a:t>
            </a:r>
            <a:r>
              <a:rPr lang="ru-RU" sz="3500" dirty="0">
                <a:solidFill>
                  <a:schemeClr val="bg2">
                    <a:lumMod val="25000"/>
                  </a:schemeClr>
                </a:solidFill>
                <a:latin typeface="Verdana"/>
                <a:ea typeface="Verdana"/>
              </a:rPr>
              <a:t>по показателю прироста новых заказчиков по 223-ФЗ среди федеральных ЭТП, прирост составил </a:t>
            </a:r>
            <a:r>
              <a:rPr lang="ru-RU" sz="3500" b="1" dirty="0">
                <a:solidFill>
                  <a:schemeClr val="bg2">
                    <a:lumMod val="25000"/>
                  </a:schemeClr>
                </a:solidFill>
                <a:latin typeface="Verdana"/>
                <a:ea typeface="Verdana"/>
              </a:rPr>
              <a:t>более 7%</a:t>
            </a:r>
          </a:p>
          <a:p>
            <a:pPr marL="0" indent="0" algn="ctr">
              <a:buNone/>
            </a:pPr>
            <a:r>
              <a:rPr lang="ru-RU" sz="6500" dirty="0">
                <a:solidFill>
                  <a:srgbClr val="5A1DB6"/>
                </a:solidFill>
                <a:latin typeface="Verdana"/>
                <a:ea typeface="Verdana"/>
              </a:rPr>
              <a:t>А это значит, что все больше заказчиков выбирают нас в качестве своего партнера!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1EA591FC-62A5-CD24-2920-AC945555342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00212" y="665312"/>
            <a:ext cx="4536504" cy="3826655"/>
          </a:xfrm>
          <a:prstGeom prst="rect">
            <a:avLst/>
          </a:prstGeom>
          <a:ln>
            <a:solidFill>
              <a:srgbClr val="7030A0"/>
            </a:solidFill>
          </a:ln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7073948F-0B5E-F338-4BF9-C80C23F528E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058070" y="3623114"/>
            <a:ext cx="4642802" cy="4617431"/>
          </a:xfrm>
          <a:prstGeom prst="rect">
            <a:avLst/>
          </a:prstGeom>
          <a:ln>
            <a:solidFill>
              <a:srgbClr val="7030A0"/>
            </a:solidFill>
          </a:ln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469EEAB3-D973-B638-AEB9-C5633719F64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333160" y="7848597"/>
            <a:ext cx="4502024" cy="4375087"/>
          </a:xfrm>
          <a:prstGeom prst="rect">
            <a:avLst/>
          </a:prstGeom>
          <a:ln>
            <a:solidFill>
              <a:srgbClr val="7030A0"/>
            </a:solidFill>
          </a:ln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F77504B8-62FC-BCEC-C75A-3B6462C51CA6}"/>
              </a:ext>
            </a:extLst>
          </p:cNvPr>
          <p:cNvSpPr txBox="1"/>
          <p:nvPr/>
        </p:nvSpPr>
        <p:spPr>
          <a:xfrm>
            <a:off x="14964308" y="12466028"/>
            <a:ext cx="7344816" cy="84125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dirty="0"/>
              <a:t>Информация</a:t>
            </a:r>
            <a:r>
              <a:rPr kumimoji="0" lang="ru-RU" sz="2400" b="0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 за 2022 год по направлению 223-ФЗ по данным </a:t>
            </a:r>
            <a:r>
              <a:rPr kumimoji="0" lang="en-US" sz="2400" b="0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zakupki</a:t>
            </a:r>
            <a:r>
              <a:rPr lang="en-US" dirty="0"/>
              <a:t>.gov.ru</a:t>
            </a:r>
            <a:r>
              <a:rPr kumimoji="0" lang="ru-RU" sz="2400" b="0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 </a:t>
            </a:r>
          </a:p>
        </p:txBody>
      </p:sp>
      <p:sp>
        <p:nvSpPr>
          <p:cNvPr id="10" name="Line">
            <a:extLst>
              <a:ext uri="{FF2B5EF4-FFF2-40B4-BE49-F238E27FC236}">
                <a16:creationId xmlns:a16="http://schemas.microsoft.com/office/drawing/2014/main" id="{71B57577-288A-1357-DFB5-F118D2CFB333}"/>
              </a:ext>
            </a:extLst>
          </p:cNvPr>
          <p:cNvSpPr/>
          <p:nvPr/>
        </p:nvSpPr>
        <p:spPr>
          <a:xfrm flipV="1">
            <a:off x="22700872" y="-17132"/>
            <a:ext cx="1" cy="13724359"/>
          </a:xfrm>
          <a:prstGeom prst="line">
            <a:avLst/>
          </a:prstGeom>
          <a:ln w="25400">
            <a:solidFill>
              <a:srgbClr val="5E5E5E">
                <a:alpha val="16918"/>
              </a:srgbClr>
            </a:solidFill>
            <a:miter lim="400000"/>
          </a:ln>
        </p:spPr>
        <p:txBody>
          <a:bodyPr lIns="0" tIns="0" rIns="0" bIns="0" anchor="ctr"/>
          <a:lstStyle/>
          <a:p>
            <a:pPr defTabSz="825500"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dirty="0"/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C7F6DA2F-984C-9699-1559-CF2589B4097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731848" y="243584"/>
            <a:ext cx="1492275" cy="132288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6531578"/>
      </p:ext>
    </p:extLst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3" name="TextBox 5"/>
          <p:cNvSpPr txBox="1"/>
          <p:nvPr/>
        </p:nvSpPr>
        <p:spPr>
          <a:xfrm>
            <a:off x="22947283" y="12307905"/>
            <a:ext cx="1027799" cy="558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 defTabSz="914400">
              <a:spcBef>
                <a:spcPts val="1000"/>
              </a:spcBef>
              <a:defRPr sz="3000">
                <a:solidFill>
                  <a:srgbClr val="8D49FF"/>
                </a:solidFill>
                <a:latin typeface="Verdana"/>
                <a:ea typeface="Verdana"/>
                <a:cs typeface="Verdana"/>
                <a:sym typeface="Verdana"/>
              </a:defRPr>
            </a:lvl1pPr>
          </a:lstStyle>
          <a:p>
            <a:r>
              <a:t> -  &gt;</a:t>
            </a:r>
          </a:p>
        </p:txBody>
      </p:sp>
      <p:sp>
        <p:nvSpPr>
          <p:cNvPr id="464" name="Line"/>
          <p:cNvSpPr/>
          <p:nvPr/>
        </p:nvSpPr>
        <p:spPr>
          <a:xfrm flipV="1">
            <a:off x="22700872" y="-17132"/>
            <a:ext cx="1" cy="13724359"/>
          </a:xfrm>
          <a:prstGeom prst="line">
            <a:avLst/>
          </a:prstGeom>
          <a:ln w="25400">
            <a:solidFill>
              <a:srgbClr val="5E5E5E">
                <a:alpha val="16918"/>
              </a:srgbClr>
            </a:solidFill>
            <a:miter lim="400000"/>
          </a:ln>
        </p:spPr>
        <p:txBody>
          <a:bodyPr lIns="0" tIns="0" rIns="0" bIns="0" anchor="ctr"/>
          <a:lstStyle/>
          <a:p>
            <a:pPr defTabSz="825500"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465" name="ЭТП РАД используют заказчики по 44-ФЗ и 223-ФЗ"/>
          <p:cNvSpPr txBox="1"/>
          <p:nvPr/>
        </p:nvSpPr>
        <p:spPr>
          <a:xfrm>
            <a:off x="1044343" y="846848"/>
            <a:ext cx="15546300" cy="209698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/>
          <a:p>
            <a:pPr algn="l" defTabSz="914400">
              <a:lnSpc>
                <a:spcPct val="90000"/>
              </a:lnSpc>
              <a:spcBef>
                <a:spcPts val="1000"/>
              </a:spcBef>
              <a:defRPr sz="7200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defRPr>
            </a:pPr>
            <a:r>
              <a:rPr dirty="0">
                <a:solidFill>
                  <a:srgbClr val="5A1DB6"/>
                </a:solidFill>
              </a:rPr>
              <a:t>ЭТП РАД </a:t>
            </a:r>
            <a:r>
              <a:rPr lang="ru-RU">
                <a:solidFill>
                  <a:srgbClr val="5A1DB6"/>
                </a:solidFill>
              </a:rPr>
              <a:t>выбирают</a:t>
            </a:r>
            <a:br>
              <a:rPr>
                <a:solidFill>
                  <a:srgbClr val="5A1DB6"/>
                </a:solidFill>
              </a:rPr>
            </a:br>
            <a:r>
              <a:rPr dirty="0" err="1">
                <a:solidFill>
                  <a:srgbClr val="5A1DB6"/>
                </a:solidFill>
              </a:rPr>
              <a:t>заказчики</a:t>
            </a:r>
            <a:r>
              <a:rPr dirty="0"/>
              <a:t> </a:t>
            </a:r>
            <a:r>
              <a:rPr dirty="0" err="1"/>
              <a:t>по</a:t>
            </a:r>
            <a:r>
              <a:rPr dirty="0"/>
              <a:t> 44-ФЗ и 223-ФЗ </a:t>
            </a:r>
          </a:p>
        </p:txBody>
      </p:sp>
      <p:pic>
        <p:nvPicPr>
          <p:cNvPr id="466" name="Image" descr="Image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00480" y="4483131"/>
            <a:ext cx="3931010" cy="1147825"/>
          </a:xfrm>
          <a:prstGeom prst="rect">
            <a:avLst/>
          </a:prstGeom>
          <a:ln w="12700">
            <a:miter lim="400000"/>
          </a:ln>
        </p:spPr>
      </p:pic>
      <p:pic>
        <p:nvPicPr>
          <p:cNvPr id="467" name="Image" descr="Image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92645" y="4193443"/>
            <a:ext cx="4699001" cy="1727201"/>
          </a:xfrm>
          <a:prstGeom prst="rect">
            <a:avLst/>
          </a:prstGeom>
          <a:ln w="12700">
            <a:miter lim="400000"/>
          </a:ln>
        </p:spPr>
      </p:pic>
      <p:pic>
        <p:nvPicPr>
          <p:cNvPr id="468" name="Image" descr="Image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208956" y="4577372"/>
            <a:ext cx="2172766" cy="1054131"/>
          </a:xfrm>
          <a:prstGeom prst="rect">
            <a:avLst/>
          </a:prstGeom>
          <a:ln w="12700">
            <a:miter lim="400000"/>
          </a:ln>
        </p:spPr>
      </p:pic>
      <p:pic>
        <p:nvPicPr>
          <p:cNvPr id="469" name="Image" descr="Image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043720" y="6519568"/>
            <a:ext cx="1822549" cy="1929341"/>
          </a:xfrm>
          <a:prstGeom prst="rect">
            <a:avLst/>
          </a:prstGeom>
          <a:ln w="12700">
            <a:miter lim="400000"/>
          </a:ln>
        </p:spPr>
      </p:pic>
      <p:pic>
        <p:nvPicPr>
          <p:cNvPr id="470" name="Image" descr="Image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05333" y="6737843"/>
            <a:ext cx="1335746" cy="1566594"/>
          </a:xfrm>
          <a:prstGeom prst="rect">
            <a:avLst/>
          </a:prstGeom>
          <a:ln w="12700">
            <a:miter lim="400000"/>
          </a:ln>
        </p:spPr>
      </p:pic>
      <p:sp>
        <p:nvSpPr>
          <p:cNvPr id="471" name="Министерство иностранных дел РФ"/>
          <p:cNvSpPr txBox="1"/>
          <p:nvPr/>
        </p:nvSpPr>
        <p:spPr>
          <a:xfrm>
            <a:off x="10361848" y="7117205"/>
            <a:ext cx="3528583" cy="76835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>
            <a:lvl1pPr algn="l" defTabSz="914400">
              <a:lnSpc>
                <a:spcPct val="110000"/>
              </a:lnSpc>
              <a:spcBef>
                <a:spcPts val="1000"/>
              </a:spcBef>
              <a:defRPr sz="2100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defRPr>
            </a:lvl1pPr>
          </a:lstStyle>
          <a:p>
            <a:r>
              <a:rPr dirty="0"/>
              <a:t>Министерство иностранных </a:t>
            </a:r>
            <a:r>
              <a:rPr dirty="0" err="1"/>
              <a:t>дел</a:t>
            </a:r>
            <a:r>
              <a:rPr dirty="0"/>
              <a:t> РФ</a:t>
            </a:r>
          </a:p>
        </p:txBody>
      </p:sp>
      <p:sp>
        <p:nvSpPr>
          <p:cNvPr id="472" name="Правительство Санкт-Петербурга"/>
          <p:cNvSpPr txBox="1"/>
          <p:nvPr/>
        </p:nvSpPr>
        <p:spPr>
          <a:xfrm>
            <a:off x="3136389" y="7136964"/>
            <a:ext cx="3628736" cy="107208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/>
          <a:p>
            <a:pPr algn="l"/>
            <a:r>
              <a:rPr lang="ru-RU" sz="2100" dirty="0">
                <a:solidFill>
                  <a:srgbClr val="000000"/>
                </a:solidFill>
                <a:latin typeface="Verdana"/>
                <a:ea typeface="Verdana"/>
              </a:rPr>
              <a:t>Комитет по государственному заказу Санкт-Петербурга </a:t>
            </a:r>
          </a:p>
        </p:txBody>
      </p:sp>
      <p:pic>
        <p:nvPicPr>
          <p:cNvPr id="473" name="Image" descr="Image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337466" y="6714147"/>
            <a:ext cx="1915746" cy="1566593"/>
          </a:xfrm>
          <a:prstGeom prst="rect">
            <a:avLst/>
          </a:prstGeom>
          <a:ln w="12700">
            <a:miter lim="400000"/>
          </a:ln>
        </p:spPr>
      </p:pic>
      <p:sp>
        <p:nvSpPr>
          <p:cNvPr id="477" name="Правительство Нижегородской области"/>
          <p:cNvSpPr txBox="1"/>
          <p:nvPr/>
        </p:nvSpPr>
        <p:spPr>
          <a:xfrm>
            <a:off x="10361848" y="9592755"/>
            <a:ext cx="4069953" cy="42505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/>
          <a:p>
            <a:pPr algn="l" defTabSz="914400">
              <a:lnSpc>
                <a:spcPct val="110000"/>
              </a:lnSpc>
              <a:spcBef>
                <a:spcPts val="1000"/>
              </a:spcBef>
              <a:defRPr sz="2100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defRPr>
            </a:pPr>
            <a:endParaRPr dirty="0"/>
          </a:p>
        </p:txBody>
      </p:sp>
      <p:pic>
        <p:nvPicPr>
          <p:cNvPr id="478" name="Image" descr="Image"/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192423" y="9105829"/>
            <a:ext cx="1059627" cy="1399250"/>
          </a:xfrm>
          <a:prstGeom prst="rect">
            <a:avLst/>
          </a:prstGeom>
          <a:ln w="12700">
            <a:miter lim="400000"/>
          </a:ln>
        </p:spPr>
      </p:pic>
      <p:sp>
        <p:nvSpPr>
          <p:cNvPr id="479" name="Комитет госзаказа Ленинградской области"/>
          <p:cNvSpPr txBox="1"/>
          <p:nvPr/>
        </p:nvSpPr>
        <p:spPr>
          <a:xfrm>
            <a:off x="17530941" y="9244118"/>
            <a:ext cx="4069952" cy="113601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>
            <a:lvl1pPr algn="l" defTabSz="914400">
              <a:lnSpc>
                <a:spcPct val="110000"/>
              </a:lnSpc>
              <a:spcBef>
                <a:spcPts val="1000"/>
              </a:spcBef>
              <a:defRPr sz="2100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defRPr>
            </a:lvl1pPr>
          </a:lstStyle>
          <a:p>
            <a:r>
              <a:rPr dirty="0"/>
              <a:t>Комитет </a:t>
            </a:r>
            <a:r>
              <a:rPr dirty="0" err="1"/>
              <a:t>гос</a:t>
            </a:r>
            <a:r>
              <a:rPr lang="ru-RU" dirty="0"/>
              <a:t>ударственного </a:t>
            </a:r>
            <a:r>
              <a:rPr dirty="0"/>
              <a:t>заказа Ленинградской области </a:t>
            </a:r>
          </a:p>
        </p:txBody>
      </p:sp>
      <p:sp>
        <p:nvSpPr>
          <p:cNvPr id="481" name="TextBox 5"/>
          <p:cNvSpPr txBox="1"/>
          <p:nvPr/>
        </p:nvSpPr>
        <p:spPr>
          <a:xfrm>
            <a:off x="22947283" y="941960"/>
            <a:ext cx="1027799" cy="558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 defTabSz="914400">
              <a:spcBef>
                <a:spcPts val="1000"/>
              </a:spcBef>
              <a:defRPr sz="3000">
                <a:solidFill>
                  <a:srgbClr val="8D49FF"/>
                </a:solidFill>
                <a:latin typeface="Verdana"/>
                <a:ea typeface="Verdana"/>
                <a:cs typeface="Verdana"/>
                <a:sym typeface="Verdana"/>
              </a:defRPr>
            </a:lvl1pPr>
          </a:lstStyle>
          <a:p>
            <a:r>
              <a:t> -  &gt;</a:t>
            </a:r>
          </a:p>
        </p:txBody>
      </p:sp>
      <p:pic>
        <p:nvPicPr>
          <p:cNvPr id="482" name="Image" descr="Image"/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9839" y="12093705"/>
            <a:ext cx="3628736" cy="618162"/>
          </a:xfrm>
          <a:prstGeom prst="rect">
            <a:avLst/>
          </a:prstGeom>
          <a:ln w="12700">
            <a:miter lim="400000"/>
          </a:ln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BA70453E-EAD8-7AB7-DC9E-8C319D01BEF1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205335" y="8847304"/>
            <a:ext cx="1562012" cy="1815740"/>
          </a:xfrm>
          <a:prstGeom prst="rect">
            <a:avLst/>
          </a:prstGeom>
        </p:spPr>
      </p:pic>
      <p:sp>
        <p:nvSpPr>
          <p:cNvPr id="4" name="Правительство Санкт-Петербурга">
            <a:extLst>
              <a:ext uri="{FF2B5EF4-FFF2-40B4-BE49-F238E27FC236}">
                <a16:creationId xmlns:a16="http://schemas.microsoft.com/office/drawing/2014/main" id="{8D00001E-4BE2-08BC-5C94-30C11CC6543D}"/>
              </a:ext>
            </a:extLst>
          </p:cNvPr>
          <p:cNvSpPr txBox="1"/>
          <p:nvPr/>
        </p:nvSpPr>
        <p:spPr>
          <a:xfrm>
            <a:off x="3098658" y="9371805"/>
            <a:ext cx="3628736" cy="78053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/>
          <a:p>
            <a:pPr algn="l" defTabSz="914400">
              <a:lnSpc>
                <a:spcPct val="110000"/>
              </a:lnSpc>
              <a:spcBef>
                <a:spcPts val="1000"/>
              </a:spcBef>
              <a:defRPr sz="2100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defRPr>
            </a:pPr>
            <a:r>
              <a:rPr lang="ru-RU" dirty="0"/>
              <a:t>ОКУ «Центр закупок Курской области»</a:t>
            </a:r>
            <a:endParaRPr dirty="0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D7762988-BAB9-1911-B826-8DC510A0573C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8371012" y="8732166"/>
            <a:ext cx="1736224" cy="1930878"/>
          </a:xfrm>
          <a:prstGeom prst="rect">
            <a:avLst/>
          </a:prstGeom>
        </p:spPr>
      </p:pic>
      <p:sp>
        <p:nvSpPr>
          <p:cNvPr id="7" name="Правительство Санкт-Петербурга">
            <a:extLst>
              <a:ext uri="{FF2B5EF4-FFF2-40B4-BE49-F238E27FC236}">
                <a16:creationId xmlns:a16="http://schemas.microsoft.com/office/drawing/2014/main" id="{020E9FED-C2E2-453E-D4AE-3E258A0EE290}"/>
              </a:ext>
            </a:extLst>
          </p:cNvPr>
          <p:cNvSpPr txBox="1"/>
          <p:nvPr/>
        </p:nvSpPr>
        <p:spPr>
          <a:xfrm>
            <a:off x="10473306" y="9231245"/>
            <a:ext cx="4619137" cy="113601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50800" tIns="50800" rIns="50800" bIns="50800">
            <a:spAutoFit/>
          </a:bodyPr>
          <a:lstStyle/>
          <a:p>
            <a:pPr algn="l" defTabSz="914400">
              <a:lnSpc>
                <a:spcPct val="110000"/>
              </a:lnSpc>
              <a:spcBef>
                <a:spcPts val="1000"/>
              </a:spcBef>
              <a:defRPr sz="2100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defRPr>
            </a:pPr>
            <a:r>
              <a:rPr lang="ru-RU" i="0" dirty="0">
                <a:solidFill>
                  <a:srgbClr val="2E2E2E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ГКУ Республики Мордовия «Региональный центр организации закупок»</a:t>
            </a:r>
            <a:endParaRPr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DC469248-E4BA-7E59-0D57-E043444924DF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22731848" y="243584"/>
            <a:ext cx="1492275" cy="13228831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A1DB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serhat-beyazkaya-ayWgRkCk2sQ-unsplash.png" descr="serhat-beyazkaya-ayWgRkCk2sQ-unsplash.png"/>
          <p:cNvPicPr>
            <a:picLocks noChangeAspect="1"/>
          </p:cNvPicPr>
          <p:nvPr/>
        </p:nvPicPr>
        <p:blipFill rotWithShape="1">
          <a:blip r:embed="rId2"/>
          <a:srcRect t="8248" b="8378"/>
          <a:stretch/>
        </p:blipFill>
        <p:spPr>
          <a:xfrm>
            <a:off x="-154885" y="-17132"/>
            <a:ext cx="22842335" cy="13733132"/>
          </a:xfrm>
          <a:prstGeom prst="rect">
            <a:avLst/>
          </a:prstGeom>
          <a:ln w="12700">
            <a:miter lim="400000"/>
          </a:ln>
        </p:spPr>
      </p:pic>
      <p:sp>
        <p:nvSpPr>
          <p:cNvPr id="191" name="TextBox 5"/>
          <p:cNvSpPr txBox="1"/>
          <p:nvPr/>
        </p:nvSpPr>
        <p:spPr>
          <a:xfrm>
            <a:off x="22947283" y="12307905"/>
            <a:ext cx="1027799" cy="558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 defTabSz="914400">
              <a:spcBef>
                <a:spcPts val="1000"/>
              </a:spcBef>
              <a:defRPr sz="3000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1pPr>
          </a:lstStyle>
          <a:p>
            <a:r>
              <a:t> -  &gt;</a:t>
            </a:r>
          </a:p>
        </p:txBody>
      </p:sp>
      <p:sp>
        <p:nvSpPr>
          <p:cNvPr id="192" name="Line"/>
          <p:cNvSpPr/>
          <p:nvPr/>
        </p:nvSpPr>
        <p:spPr>
          <a:xfrm flipV="1">
            <a:off x="22700872" y="-17132"/>
            <a:ext cx="1" cy="13724359"/>
          </a:xfrm>
          <a:prstGeom prst="line">
            <a:avLst/>
          </a:prstGeom>
          <a:ln w="25400">
            <a:solidFill>
              <a:srgbClr val="FFFFFF">
                <a:alpha val="38193"/>
              </a:srgbClr>
            </a:solidFill>
            <a:miter lim="400000"/>
          </a:ln>
        </p:spPr>
        <p:txBody>
          <a:bodyPr lIns="0" tIns="0" rIns="0" bIns="0" anchor="ctr"/>
          <a:lstStyle/>
          <a:p>
            <a:pPr defTabSz="825500"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193" name="Поэтому готовы предложить заказчикам не только нашу ЭТП со всеми сервисами..."/>
          <p:cNvSpPr txBox="1"/>
          <p:nvPr/>
        </p:nvSpPr>
        <p:spPr>
          <a:xfrm>
            <a:off x="408918" y="221407"/>
            <a:ext cx="20238483" cy="389850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50800" tIns="50800" rIns="50800" bIns="50800">
            <a:spAutoFit/>
          </a:bodyPr>
          <a:lstStyle/>
          <a:p>
            <a:pPr algn="l" defTabSz="914400">
              <a:spcBef>
                <a:spcPts val="1000"/>
              </a:spcBef>
              <a:defRPr sz="6400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pPr>
            <a:r>
              <a:rPr lang="ru-RU" sz="5500" dirty="0"/>
              <a:t>Мы в РАД понимаем все сложности работы в рамках </a:t>
            </a:r>
            <a:r>
              <a:rPr lang="en-US" sz="5500" dirty="0"/>
              <a:t>223</a:t>
            </a:r>
            <a:r>
              <a:rPr lang="ru-RU" sz="5500" dirty="0"/>
              <a:t>-ФЗ </a:t>
            </a:r>
          </a:p>
          <a:p>
            <a:pPr algn="l" defTabSz="914400">
              <a:spcBef>
                <a:spcPts val="1000"/>
              </a:spcBef>
              <a:defRPr sz="6400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pPr>
            <a:endParaRPr lang="ru-RU" sz="1000" dirty="0"/>
          </a:p>
          <a:p>
            <a:pPr algn="l" defTabSz="914400">
              <a:spcBef>
                <a:spcPts val="1000"/>
              </a:spcBef>
              <a:defRPr sz="6400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pPr>
            <a:r>
              <a:rPr sz="5500" dirty="0" err="1"/>
              <a:t>Поэтому</a:t>
            </a:r>
            <a:r>
              <a:rPr sz="5500" dirty="0"/>
              <a:t> </a:t>
            </a:r>
            <a:r>
              <a:rPr sz="5500" dirty="0" err="1"/>
              <a:t>предл</a:t>
            </a:r>
            <a:r>
              <a:rPr lang="ru-RU" sz="5500" dirty="0" err="1"/>
              <a:t>агаем</a:t>
            </a:r>
            <a:r>
              <a:rPr lang="ru-RU" sz="5500" dirty="0"/>
              <a:t> </a:t>
            </a:r>
            <a:r>
              <a:rPr sz="5500" dirty="0" err="1"/>
              <a:t>не</a:t>
            </a:r>
            <a:r>
              <a:rPr sz="5500" dirty="0"/>
              <a:t> </a:t>
            </a:r>
            <a:r>
              <a:rPr sz="5500" dirty="0" err="1"/>
              <a:t>только</a:t>
            </a:r>
            <a:r>
              <a:rPr sz="5500" dirty="0"/>
              <a:t> </a:t>
            </a:r>
            <a:r>
              <a:rPr sz="5500" dirty="0" err="1"/>
              <a:t>нашу</a:t>
            </a:r>
            <a:r>
              <a:rPr sz="5500" dirty="0"/>
              <a:t> ЭТП</a:t>
            </a:r>
            <a:br>
              <a:rPr sz="5500" dirty="0"/>
            </a:br>
            <a:r>
              <a:rPr sz="5500" dirty="0" err="1"/>
              <a:t>со</a:t>
            </a:r>
            <a:r>
              <a:rPr sz="5500" dirty="0"/>
              <a:t> </a:t>
            </a:r>
            <a:r>
              <a:rPr sz="5500" dirty="0" err="1"/>
              <a:t>всеми</a:t>
            </a:r>
            <a:r>
              <a:rPr sz="5500" dirty="0"/>
              <a:t> </a:t>
            </a:r>
            <a:r>
              <a:rPr sz="5500" dirty="0" err="1"/>
              <a:t>сервисами</a:t>
            </a:r>
            <a:r>
              <a:rPr sz="5500" dirty="0"/>
              <a:t>... </a:t>
            </a:r>
          </a:p>
        </p:txBody>
      </p:sp>
      <p:pic>
        <p:nvPicPr>
          <p:cNvPr id="194" name="Image" descr="Image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9839" y="12093705"/>
            <a:ext cx="3628736" cy="618162"/>
          </a:xfrm>
          <a:prstGeom prst="rect">
            <a:avLst/>
          </a:prstGeom>
          <a:ln w="12700">
            <a:miter lim="400000"/>
          </a:ln>
        </p:spPr>
      </p:pic>
      <p:sp>
        <p:nvSpPr>
          <p:cNvPr id="196" name="TextBox 5"/>
          <p:cNvSpPr txBox="1"/>
          <p:nvPr/>
        </p:nvSpPr>
        <p:spPr>
          <a:xfrm>
            <a:off x="22947283" y="941960"/>
            <a:ext cx="1027799" cy="558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 defTabSz="914400">
              <a:spcBef>
                <a:spcPts val="1000"/>
              </a:spcBef>
              <a:defRPr sz="3000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1pPr>
          </a:lstStyle>
          <a:p>
            <a:r>
              <a:t> -  &gt;</a:t>
            </a:r>
          </a:p>
        </p:txBody>
      </p:sp>
      <p:grpSp>
        <p:nvGrpSpPr>
          <p:cNvPr id="199" name="Group"/>
          <p:cNvGrpSpPr/>
          <p:nvPr/>
        </p:nvGrpSpPr>
        <p:grpSpPr>
          <a:xfrm flipH="1">
            <a:off x="20980400" y="1067735"/>
            <a:ext cx="840651" cy="307251"/>
            <a:chOff x="0" y="0"/>
            <a:chExt cx="840650" cy="307250"/>
          </a:xfrm>
        </p:grpSpPr>
        <p:sp>
          <p:nvSpPr>
            <p:cNvPr id="197" name="Circle"/>
            <p:cNvSpPr/>
            <p:nvPr/>
          </p:nvSpPr>
          <p:spPr>
            <a:xfrm>
              <a:off x="0" y="0"/>
              <a:ext cx="307251" cy="307251"/>
            </a:xfrm>
            <a:prstGeom prst="ellipse">
              <a:avLst/>
            </a:prstGeom>
            <a:solidFill>
              <a:srgbClr val="FFFFFF">
                <a:alpha val="48430"/>
              </a:srgbClr>
            </a:solidFill>
            <a:ln w="38100" cap="flat">
              <a:solidFill>
                <a:srgbClr val="FFFFFF">
                  <a:alpha val="48430"/>
                </a:srgb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198" name="Circle"/>
            <p:cNvSpPr/>
            <p:nvPr/>
          </p:nvSpPr>
          <p:spPr>
            <a:xfrm>
              <a:off x="533400" y="0"/>
              <a:ext cx="307251" cy="307251"/>
            </a:xfrm>
            <a:prstGeom prst="ellipse">
              <a:avLst/>
            </a:prstGeom>
            <a:noFill/>
            <a:ln w="38100" cap="flat">
              <a:solidFill>
                <a:srgbClr val="FFFFFF">
                  <a:alpha val="48430"/>
                </a:srgb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</p:grpSp>
      <p:sp>
        <p:nvSpPr>
          <p:cNvPr id="200" name="Rounded Rectangle"/>
          <p:cNvSpPr/>
          <p:nvPr/>
        </p:nvSpPr>
        <p:spPr>
          <a:xfrm>
            <a:off x="166664" y="4769768"/>
            <a:ext cx="21120986" cy="6740810"/>
          </a:xfrm>
          <a:prstGeom prst="roundRect">
            <a:avLst>
              <a:gd name="adj" fmla="val 5593"/>
            </a:avLst>
          </a:prstGeom>
          <a:solidFill>
            <a:srgbClr val="FFFFFF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201" name="… но и партнерский доступ к накопленной экспертизе РАД в сфере госзакупок"/>
          <p:cNvSpPr txBox="1"/>
          <p:nvPr/>
        </p:nvSpPr>
        <p:spPr>
          <a:xfrm>
            <a:off x="1119330" y="5511175"/>
            <a:ext cx="18171045" cy="161069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/>
          <a:p>
            <a:pPr algn="l" defTabSz="914400">
              <a:spcBef>
                <a:spcPts val="1000"/>
              </a:spcBef>
              <a:defRPr sz="4900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defRPr>
            </a:pPr>
            <a:r>
              <a:rPr dirty="0"/>
              <a:t>… </a:t>
            </a:r>
            <a:r>
              <a:rPr dirty="0" err="1"/>
              <a:t>но</a:t>
            </a:r>
            <a:r>
              <a:rPr dirty="0"/>
              <a:t> и </a:t>
            </a:r>
            <a:r>
              <a:rPr lang="ru-RU" b="1" dirty="0">
                <a:solidFill>
                  <a:srgbClr val="5A1DB6"/>
                </a:solidFill>
              </a:rPr>
              <a:t>партнерский доступ </a:t>
            </a:r>
            <a:r>
              <a:rPr dirty="0"/>
              <a:t>к </a:t>
            </a:r>
            <a:r>
              <a:rPr lang="ru-RU" dirty="0"/>
              <a:t>накопленной</a:t>
            </a:r>
            <a:br>
              <a:rPr dirty="0"/>
            </a:br>
            <a:r>
              <a:rPr dirty="0" err="1"/>
              <a:t>экспертизе</a:t>
            </a:r>
            <a:r>
              <a:rPr dirty="0"/>
              <a:t> РАД в </a:t>
            </a:r>
            <a:r>
              <a:rPr dirty="0" err="1"/>
              <a:t>сфере</a:t>
            </a:r>
            <a:r>
              <a:rPr dirty="0"/>
              <a:t> госзакупок </a:t>
            </a:r>
          </a:p>
        </p:txBody>
      </p:sp>
      <p:sp>
        <p:nvSpPr>
          <p:cNvPr id="202" name="TextBox 5"/>
          <p:cNvSpPr txBox="1"/>
          <p:nvPr/>
        </p:nvSpPr>
        <p:spPr>
          <a:xfrm>
            <a:off x="1119330" y="8974863"/>
            <a:ext cx="3826757" cy="10567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 defTabSz="914400">
              <a:spcBef>
                <a:spcPts val="1000"/>
              </a:spcBef>
              <a:defRPr sz="3100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defRPr>
            </a:lvl1pPr>
          </a:lstStyle>
          <a:p>
            <a:r>
              <a:rPr lang="ru-RU" dirty="0"/>
              <a:t>Сокращайте потери</a:t>
            </a:r>
            <a:endParaRPr dirty="0"/>
          </a:p>
        </p:txBody>
      </p:sp>
      <p:sp>
        <p:nvSpPr>
          <p:cNvPr id="203" name="TextBox 5"/>
          <p:cNvSpPr txBox="1"/>
          <p:nvPr/>
        </p:nvSpPr>
        <p:spPr>
          <a:xfrm>
            <a:off x="6148530" y="8974863"/>
            <a:ext cx="3826757" cy="10567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 defTabSz="914400">
              <a:spcBef>
                <a:spcPts val="1000"/>
              </a:spcBef>
              <a:defRPr sz="3100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defRPr>
            </a:lvl1pPr>
          </a:lstStyle>
          <a:p>
            <a:r>
              <a:rPr lang="ru-RU" dirty="0"/>
              <a:t>Повышайте эффективность</a:t>
            </a:r>
            <a:endParaRPr dirty="0"/>
          </a:p>
        </p:txBody>
      </p:sp>
      <p:sp>
        <p:nvSpPr>
          <p:cNvPr id="204" name="TextBox 5"/>
          <p:cNvSpPr txBox="1"/>
          <p:nvPr/>
        </p:nvSpPr>
        <p:spPr>
          <a:xfrm>
            <a:off x="11650497" y="8974863"/>
            <a:ext cx="3826757" cy="10567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 defTabSz="914400">
              <a:spcBef>
                <a:spcPts val="1000"/>
              </a:spcBef>
              <a:defRPr sz="3100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defRPr>
            </a:lvl1pPr>
          </a:lstStyle>
          <a:p>
            <a:r>
              <a:rPr lang="ru-RU" dirty="0"/>
              <a:t>Ускоряйте процессы</a:t>
            </a:r>
            <a:endParaRPr dirty="0"/>
          </a:p>
        </p:txBody>
      </p:sp>
      <p:sp>
        <p:nvSpPr>
          <p:cNvPr id="205" name="TextBox 5"/>
          <p:cNvSpPr txBox="1"/>
          <p:nvPr/>
        </p:nvSpPr>
        <p:spPr>
          <a:xfrm>
            <a:off x="16407334" y="8974863"/>
            <a:ext cx="3826757" cy="10567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 defTabSz="914400">
              <a:spcBef>
                <a:spcPts val="1000"/>
              </a:spcBef>
              <a:defRPr sz="3100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defRPr>
            </a:lvl1pPr>
          </a:lstStyle>
          <a:p>
            <a:r>
              <a:rPr lang="ru-RU" dirty="0"/>
              <a:t>Минимизируйте риски</a:t>
            </a:r>
            <a:endParaRPr dirty="0"/>
          </a:p>
        </p:txBody>
      </p:sp>
      <p:pic>
        <p:nvPicPr>
          <p:cNvPr id="206" name="Image" descr="Image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71941" y="7658420"/>
            <a:ext cx="808918" cy="1040761"/>
          </a:xfrm>
          <a:prstGeom prst="rect">
            <a:avLst/>
          </a:prstGeom>
          <a:ln w="12700">
            <a:miter lim="400000"/>
          </a:ln>
        </p:spPr>
      </p:pic>
      <p:pic>
        <p:nvPicPr>
          <p:cNvPr id="207" name="Image" descr="Image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34585" y="7808483"/>
            <a:ext cx="1088209" cy="891736"/>
          </a:xfrm>
          <a:prstGeom prst="rect">
            <a:avLst/>
          </a:prstGeom>
          <a:ln w="12700">
            <a:miter lim="400000"/>
          </a:ln>
        </p:spPr>
      </p:pic>
      <p:pic>
        <p:nvPicPr>
          <p:cNvPr id="208" name="Image" descr="Image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753035" y="7947355"/>
            <a:ext cx="991933" cy="635633"/>
          </a:xfrm>
          <a:prstGeom prst="rect">
            <a:avLst/>
          </a:prstGeom>
          <a:ln w="12700">
            <a:miter lim="400000"/>
          </a:ln>
        </p:spPr>
      </p:pic>
      <p:pic>
        <p:nvPicPr>
          <p:cNvPr id="209" name="Image" descr="Image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6452239" y="7819304"/>
            <a:ext cx="872853" cy="891736"/>
          </a:xfrm>
          <a:prstGeom prst="rect">
            <a:avLst/>
          </a:prstGeom>
          <a:ln w="12700">
            <a:miter lim="400000"/>
          </a:ln>
        </p:spPr>
      </p:pic>
      <p:sp>
        <p:nvSpPr>
          <p:cNvPr id="22" name="Надежный партнер с удобной ЭТП для заказчиков по 44-ФЗ"/>
          <p:cNvSpPr txBox="1"/>
          <p:nvPr/>
        </p:nvSpPr>
        <p:spPr>
          <a:xfrm rot="5400000">
            <a:off x="19246640" y="6710099"/>
            <a:ext cx="8424000" cy="41148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>
            <a:lvl1pPr defTabSz="914400">
              <a:spcBef>
                <a:spcPts val="1000"/>
              </a:spcBef>
              <a:defRPr sz="2000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defRPr>
            </a:lvl1pPr>
          </a:lstStyle>
          <a:p>
            <a:r>
              <a:rPr lang="ru-RU" dirty="0">
                <a:solidFill>
                  <a:schemeClr val="bg1"/>
                </a:solidFill>
              </a:rPr>
              <a:t>Надёжный партнер с удобной ЭТП для заказчиков по 223-ФЗ </a:t>
            </a:r>
            <a:endParaRPr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4" name="12.psd" descr="12.psd"/>
          <p:cNvPicPr>
            <a:picLocks noChangeAspect="1"/>
          </p:cNvPicPr>
          <p:nvPr/>
        </p:nvPicPr>
        <p:blipFill>
          <a:blip r:embed="rId2"/>
          <a:srcRect t="7808" b="7808"/>
          <a:stretch>
            <a:fillRect/>
          </a:stretch>
        </p:blipFill>
        <p:spPr>
          <a:xfrm>
            <a:off x="0" y="-29062"/>
            <a:ext cx="24384000" cy="13774124"/>
          </a:xfrm>
          <a:prstGeom prst="rect">
            <a:avLst/>
          </a:prstGeom>
          <a:ln w="12700">
            <a:miter lim="400000"/>
          </a:ln>
        </p:spPr>
      </p:pic>
      <p:pic>
        <p:nvPicPr>
          <p:cNvPr id="375" name="Image" descr="Image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11890" y="4678079"/>
            <a:ext cx="5560186" cy="947188"/>
          </a:xfrm>
          <a:prstGeom prst="rect">
            <a:avLst/>
          </a:prstGeom>
          <a:ln w="12700">
            <a:miter lim="400000"/>
          </a:ln>
        </p:spPr>
      </p:pic>
      <p:sp>
        <p:nvSpPr>
          <p:cNvPr id="376" name="Несколько примеров нашей поддержки заказчиков"/>
          <p:cNvSpPr txBox="1"/>
          <p:nvPr/>
        </p:nvSpPr>
        <p:spPr>
          <a:xfrm>
            <a:off x="3497064" y="7690751"/>
            <a:ext cx="17389872" cy="230405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/>
          <a:p>
            <a:pPr defTabSz="914400">
              <a:spcBef>
                <a:spcPts val="1000"/>
              </a:spcBef>
              <a:defRPr sz="7100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pPr>
            <a:r>
              <a:rPr b="1" dirty="0" err="1"/>
              <a:t>Несколько</a:t>
            </a:r>
            <a:r>
              <a:rPr b="1" dirty="0"/>
              <a:t> </a:t>
            </a:r>
            <a:r>
              <a:rPr b="1" dirty="0" err="1"/>
              <a:t>примеров</a:t>
            </a:r>
            <a:br>
              <a:rPr dirty="0"/>
            </a:br>
            <a:r>
              <a:rPr dirty="0" err="1"/>
              <a:t>наше</a:t>
            </a:r>
            <a:r>
              <a:rPr lang="ru-RU" dirty="0"/>
              <a:t>й </a:t>
            </a:r>
            <a:r>
              <a:rPr dirty="0" err="1"/>
              <a:t>поддержки</a:t>
            </a:r>
            <a:r>
              <a:rPr dirty="0"/>
              <a:t> </a:t>
            </a:r>
            <a:r>
              <a:rPr dirty="0" err="1"/>
              <a:t>заказчиков</a:t>
            </a:r>
            <a:r>
              <a:rPr dirty="0"/>
              <a:t> </a:t>
            </a:r>
          </a:p>
        </p:txBody>
      </p:sp>
      <p:sp>
        <p:nvSpPr>
          <p:cNvPr id="377" name="Line"/>
          <p:cNvSpPr/>
          <p:nvPr/>
        </p:nvSpPr>
        <p:spPr>
          <a:xfrm>
            <a:off x="10617048" y="6858000"/>
            <a:ext cx="3149903" cy="0"/>
          </a:xfrm>
          <a:prstGeom prst="line">
            <a:avLst/>
          </a:prstGeom>
          <a:ln w="25400">
            <a:solidFill>
              <a:srgbClr val="FFFFFF"/>
            </a:solidFill>
            <a:miter lim="400000"/>
          </a:ln>
        </p:spPr>
        <p:txBody>
          <a:bodyPr lIns="50800" tIns="50800" rIns="50800" bIns="50800" anchor="ctr"/>
          <a:lstStyle/>
          <a:p>
            <a:endParaRPr/>
          </a:p>
        </p:txBody>
      </p:sp>
    </p:spTree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4" name="14.psd" descr="14.psd"/>
          <p:cNvPicPr>
            <a:picLocks noChangeAspect="1"/>
          </p:cNvPicPr>
          <p:nvPr/>
        </p:nvPicPr>
        <p:blipFill>
          <a:blip r:embed="rId2"/>
          <a:srcRect l="3404" r="3404"/>
          <a:stretch>
            <a:fillRect/>
          </a:stretch>
        </p:blipFill>
        <p:spPr>
          <a:xfrm>
            <a:off x="0" y="-25178"/>
            <a:ext cx="22723714" cy="4572001"/>
          </a:xfrm>
          <a:prstGeom prst="rect">
            <a:avLst/>
          </a:prstGeom>
          <a:ln w="12700">
            <a:miter lim="400000"/>
          </a:ln>
        </p:spPr>
      </p:pic>
      <p:sp>
        <p:nvSpPr>
          <p:cNvPr id="395" name="Формируем для регионального министерства…"/>
          <p:cNvSpPr txBox="1"/>
          <p:nvPr/>
        </p:nvSpPr>
        <p:spPr>
          <a:xfrm>
            <a:off x="3818088" y="1226451"/>
            <a:ext cx="18080273" cy="245060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/>
          <a:p>
            <a:pPr algn="l" defTabSz="914400">
              <a:spcBef>
                <a:spcPts val="1000"/>
              </a:spcBef>
              <a:defRPr sz="4800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pPr>
            <a:r>
              <a:rPr b="1"/>
              <a:t>Формируем</a:t>
            </a:r>
            <a:r>
              <a:t> для регионального министерства </a:t>
            </a:r>
          </a:p>
          <a:p>
            <a:pPr algn="l" defTabSz="914400">
              <a:spcBef>
                <a:spcPts val="1000"/>
              </a:spcBef>
              <a:defRPr sz="4800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pPr>
            <a:r>
              <a:rPr b="1"/>
              <a:t>отчеты по закупкам</a:t>
            </a:r>
            <a:r>
              <a:t> всех подведомственных ему учреждений </a:t>
            </a:r>
          </a:p>
        </p:txBody>
      </p:sp>
      <p:pic>
        <p:nvPicPr>
          <p:cNvPr id="396" name="Image" descr="Image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9839" y="12093705"/>
            <a:ext cx="3628736" cy="618162"/>
          </a:xfrm>
          <a:prstGeom prst="rect">
            <a:avLst/>
          </a:prstGeom>
          <a:ln w="12700">
            <a:miter lim="400000"/>
          </a:ln>
        </p:spPr>
      </p:pic>
      <p:sp>
        <p:nvSpPr>
          <p:cNvPr id="397" name="TextBox 5"/>
          <p:cNvSpPr txBox="1"/>
          <p:nvPr/>
        </p:nvSpPr>
        <p:spPr>
          <a:xfrm>
            <a:off x="1787629" y="7016126"/>
            <a:ext cx="8861211" cy="286325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>
            <a:lvl1pPr algn="l" defTabSz="914400">
              <a:lnSpc>
                <a:spcPct val="110000"/>
              </a:lnSpc>
              <a:spcBef>
                <a:spcPts val="1000"/>
              </a:spcBef>
              <a:defRPr sz="3300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defRPr>
            </a:lvl1pPr>
          </a:lstStyle>
          <a:p>
            <a:r>
              <a:rPr dirty="0" err="1"/>
              <a:t>Региональны</a:t>
            </a:r>
            <a:r>
              <a:rPr lang="ru-RU" dirty="0"/>
              <a:t>й </a:t>
            </a:r>
            <a:r>
              <a:rPr dirty="0" err="1"/>
              <a:t>Минздрав</a:t>
            </a:r>
            <a:r>
              <a:rPr dirty="0"/>
              <a:t> </a:t>
            </a:r>
            <a:r>
              <a:rPr dirty="0" err="1"/>
              <a:t>искал</a:t>
            </a:r>
            <a:r>
              <a:rPr dirty="0"/>
              <a:t> </a:t>
            </a:r>
            <a:r>
              <a:rPr dirty="0" err="1"/>
              <a:t>решение</a:t>
            </a:r>
            <a:r>
              <a:rPr dirty="0"/>
              <a:t> </a:t>
            </a:r>
            <a:r>
              <a:rPr dirty="0" err="1"/>
              <a:t>для</a:t>
            </a:r>
            <a:r>
              <a:rPr dirty="0"/>
              <a:t> </a:t>
            </a:r>
            <a:r>
              <a:rPr dirty="0" err="1"/>
              <a:t>контроля</a:t>
            </a:r>
            <a:r>
              <a:rPr dirty="0"/>
              <a:t> </a:t>
            </a:r>
            <a:r>
              <a:rPr dirty="0" err="1"/>
              <a:t>закупок</a:t>
            </a:r>
            <a:r>
              <a:rPr dirty="0"/>
              <a:t> </a:t>
            </a:r>
            <a:r>
              <a:rPr dirty="0" err="1"/>
              <a:t>всех</a:t>
            </a:r>
            <a:r>
              <a:rPr dirty="0"/>
              <a:t> </a:t>
            </a:r>
            <a:r>
              <a:rPr dirty="0" err="1"/>
              <a:t>подведомственных</a:t>
            </a:r>
            <a:r>
              <a:rPr dirty="0"/>
              <a:t> </a:t>
            </a:r>
            <a:r>
              <a:rPr dirty="0" err="1"/>
              <a:t>ему</a:t>
            </a:r>
            <a:r>
              <a:rPr dirty="0"/>
              <a:t> </a:t>
            </a:r>
            <a:r>
              <a:rPr dirty="0" err="1"/>
              <a:t>учреждени</a:t>
            </a:r>
            <a:r>
              <a:rPr lang="ru-RU" dirty="0"/>
              <a:t>й </a:t>
            </a:r>
            <a:r>
              <a:rPr dirty="0"/>
              <a:t>– </a:t>
            </a:r>
            <a:r>
              <a:rPr dirty="0" err="1"/>
              <a:t>больниц</a:t>
            </a:r>
            <a:r>
              <a:rPr dirty="0"/>
              <a:t>, </a:t>
            </a:r>
            <a:r>
              <a:rPr dirty="0" err="1"/>
              <a:t>поликлиник</a:t>
            </a:r>
            <a:r>
              <a:rPr dirty="0"/>
              <a:t> и </a:t>
            </a:r>
            <a:r>
              <a:rPr dirty="0" err="1"/>
              <a:t>т.д</a:t>
            </a:r>
            <a:r>
              <a:rPr dirty="0"/>
              <a:t>. </a:t>
            </a:r>
            <a:r>
              <a:rPr dirty="0" err="1"/>
              <a:t>Обратился</a:t>
            </a:r>
            <a:r>
              <a:rPr dirty="0"/>
              <a:t> с </a:t>
            </a:r>
            <a:r>
              <a:rPr dirty="0" err="1"/>
              <a:t>этим</a:t>
            </a:r>
            <a:r>
              <a:rPr dirty="0"/>
              <a:t> в РАД. </a:t>
            </a:r>
          </a:p>
        </p:txBody>
      </p:sp>
      <p:sp>
        <p:nvSpPr>
          <p:cNvPr id="398" name="2"/>
          <p:cNvSpPr txBox="1"/>
          <p:nvPr/>
        </p:nvSpPr>
        <p:spPr>
          <a:xfrm>
            <a:off x="1496540" y="1566863"/>
            <a:ext cx="918520" cy="164147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10000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1pPr>
          </a:lstStyle>
          <a:p>
            <a:r>
              <a:rPr lang="ru-RU" dirty="0"/>
              <a:t>1</a:t>
            </a:r>
            <a:endParaRPr dirty="0"/>
          </a:p>
        </p:txBody>
      </p:sp>
      <p:sp>
        <p:nvSpPr>
          <p:cNvPr id="399" name="Line"/>
          <p:cNvSpPr/>
          <p:nvPr/>
        </p:nvSpPr>
        <p:spPr>
          <a:xfrm flipV="1">
            <a:off x="3327248" y="1141901"/>
            <a:ext cx="1" cy="2604887"/>
          </a:xfrm>
          <a:prstGeom prst="line">
            <a:avLst/>
          </a:prstGeom>
          <a:ln w="25400">
            <a:solidFill>
              <a:srgbClr val="FFFFFF"/>
            </a:solidFill>
            <a:miter lim="400000"/>
          </a:ln>
        </p:spPr>
        <p:txBody>
          <a:bodyPr lIns="50800" tIns="50800" rIns="50800" bIns="50800" anchor="ctr"/>
          <a:lstStyle/>
          <a:p>
            <a:endParaRPr/>
          </a:p>
        </p:txBody>
      </p:sp>
      <p:sp>
        <p:nvSpPr>
          <p:cNvPr id="400" name="TextBox 5"/>
          <p:cNvSpPr txBox="1"/>
          <p:nvPr/>
        </p:nvSpPr>
        <p:spPr>
          <a:xfrm>
            <a:off x="12354029" y="7016126"/>
            <a:ext cx="9654395" cy="285403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>
            <a:lvl1pPr algn="l" defTabSz="914400">
              <a:lnSpc>
                <a:spcPct val="110000"/>
              </a:lnSpc>
              <a:spcBef>
                <a:spcPts val="1000"/>
              </a:spcBef>
              <a:defRPr sz="3300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defRPr>
            </a:lvl1pPr>
          </a:lstStyle>
          <a:p>
            <a:r>
              <a:rPr dirty="0" err="1"/>
              <a:t>Наши</a:t>
            </a:r>
            <a:r>
              <a:rPr dirty="0"/>
              <a:t> </a:t>
            </a:r>
            <a:r>
              <a:rPr dirty="0" err="1"/>
              <a:t>эксперты</a:t>
            </a:r>
            <a:r>
              <a:rPr dirty="0"/>
              <a:t> </a:t>
            </a:r>
            <a:r>
              <a:rPr dirty="0" err="1"/>
              <a:t>ежеквартально</a:t>
            </a:r>
            <a:r>
              <a:rPr dirty="0"/>
              <a:t> </a:t>
            </a:r>
            <a:r>
              <a:rPr dirty="0" err="1"/>
              <a:t>на</a:t>
            </a:r>
            <a:r>
              <a:rPr dirty="0"/>
              <a:t> </a:t>
            </a:r>
            <a:r>
              <a:rPr dirty="0" err="1"/>
              <a:t>основе</a:t>
            </a:r>
            <a:r>
              <a:rPr dirty="0"/>
              <a:t> </a:t>
            </a:r>
            <a:r>
              <a:rPr dirty="0" err="1"/>
              <a:t>данных</a:t>
            </a:r>
            <a:r>
              <a:rPr dirty="0"/>
              <a:t> ЭТП и ЕИС </a:t>
            </a:r>
            <a:r>
              <a:rPr dirty="0" err="1"/>
              <a:t>готовят</a:t>
            </a:r>
            <a:r>
              <a:rPr dirty="0"/>
              <a:t> </a:t>
            </a:r>
            <a:r>
              <a:rPr dirty="0" err="1"/>
              <a:t>отчет</a:t>
            </a:r>
            <a:r>
              <a:rPr dirty="0"/>
              <a:t> с </a:t>
            </a:r>
            <a:r>
              <a:rPr dirty="0" err="1"/>
              <a:t>аналитико</a:t>
            </a:r>
            <a:r>
              <a:rPr lang="ru-RU" dirty="0"/>
              <a:t>й </a:t>
            </a:r>
            <a:r>
              <a:rPr dirty="0" err="1"/>
              <a:t>по</a:t>
            </a:r>
            <a:r>
              <a:rPr dirty="0"/>
              <a:t> </a:t>
            </a:r>
            <a:r>
              <a:rPr dirty="0" err="1"/>
              <a:t>ключевым</a:t>
            </a:r>
            <a:r>
              <a:rPr dirty="0"/>
              <a:t> </a:t>
            </a:r>
            <a:r>
              <a:rPr dirty="0" err="1"/>
              <a:t>показателям</a:t>
            </a:r>
            <a:r>
              <a:rPr dirty="0"/>
              <a:t> – </a:t>
            </a:r>
            <a:r>
              <a:rPr dirty="0" err="1"/>
              <a:t>этапы</a:t>
            </a:r>
            <a:r>
              <a:rPr dirty="0"/>
              <a:t> </a:t>
            </a:r>
            <a:r>
              <a:rPr dirty="0" err="1"/>
              <a:t>исполнения</a:t>
            </a:r>
            <a:r>
              <a:rPr dirty="0"/>
              <a:t> </a:t>
            </a:r>
            <a:r>
              <a:rPr dirty="0" err="1"/>
              <a:t>контрактов</a:t>
            </a:r>
            <a:r>
              <a:rPr dirty="0"/>
              <a:t>, </a:t>
            </a:r>
            <a:r>
              <a:rPr dirty="0" err="1"/>
              <a:t>оплаты</a:t>
            </a:r>
            <a:r>
              <a:rPr dirty="0"/>
              <a:t>, </a:t>
            </a:r>
            <a:r>
              <a:rPr dirty="0" err="1"/>
              <a:t>сроки</a:t>
            </a:r>
            <a:r>
              <a:rPr dirty="0"/>
              <a:t> </a:t>
            </a:r>
            <a:r>
              <a:rPr dirty="0" err="1"/>
              <a:t>закрытия</a:t>
            </a:r>
            <a:r>
              <a:rPr dirty="0"/>
              <a:t>, </a:t>
            </a:r>
            <a:r>
              <a:rPr dirty="0" err="1"/>
              <a:t>экономия</a:t>
            </a:r>
            <a:r>
              <a:rPr dirty="0"/>
              <a:t>. </a:t>
            </a:r>
          </a:p>
        </p:txBody>
      </p:sp>
      <p:pic>
        <p:nvPicPr>
          <p:cNvPr id="401" name="Image" descr="Image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82820" y="5808014"/>
            <a:ext cx="1197557" cy="928112"/>
          </a:xfrm>
          <a:prstGeom prst="rect">
            <a:avLst/>
          </a:prstGeom>
          <a:ln w="12700">
            <a:miter lim="400000"/>
          </a:ln>
        </p:spPr>
      </p:pic>
      <p:pic>
        <p:nvPicPr>
          <p:cNvPr id="402" name="Image" descr="Image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448144" y="5901344"/>
            <a:ext cx="741452" cy="741452"/>
          </a:xfrm>
          <a:prstGeom prst="rect">
            <a:avLst/>
          </a:prstGeom>
          <a:ln w="12700">
            <a:miter lim="400000"/>
          </a:ln>
        </p:spPr>
      </p:pic>
      <p:sp>
        <p:nvSpPr>
          <p:cNvPr id="403" name="Line"/>
          <p:cNvSpPr/>
          <p:nvPr/>
        </p:nvSpPr>
        <p:spPr>
          <a:xfrm flipH="1" flipV="1">
            <a:off x="3701113" y="6309784"/>
            <a:ext cx="7998658" cy="1"/>
          </a:xfrm>
          <a:prstGeom prst="line">
            <a:avLst/>
          </a:prstGeom>
          <a:ln w="38100">
            <a:solidFill>
              <a:srgbClr val="5A1DB6"/>
            </a:solidFill>
            <a:miter lim="400000"/>
            <a:headEnd type="arrow"/>
          </a:ln>
        </p:spPr>
        <p:txBody>
          <a:bodyPr lIns="0" tIns="0" rIns="0" bIns="0" anchor="ctr"/>
          <a:lstStyle/>
          <a:p>
            <a:pPr defTabSz="825500"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404" name="TextBox 5"/>
          <p:cNvSpPr txBox="1"/>
          <p:nvPr/>
        </p:nvSpPr>
        <p:spPr>
          <a:xfrm>
            <a:off x="22947283" y="12307905"/>
            <a:ext cx="1027799" cy="558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 defTabSz="914400">
              <a:spcBef>
                <a:spcPts val="1000"/>
              </a:spcBef>
              <a:defRPr sz="3000">
                <a:solidFill>
                  <a:srgbClr val="8D49FF"/>
                </a:solidFill>
                <a:latin typeface="Verdana"/>
                <a:ea typeface="Verdana"/>
                <a:cs typeface="Verdana"/>
                <a:sym typeface="Verdana"/>
              </a:defRPr>
            </a:lvl1pPr>
          </a:lstStyle>
          <a:p>
            <a:r>
              <a:t> -  &gt;</a:t>
            </a:r>
          </a:p>
        </p:txBody>
      </p:sp>
      <p:sp>
        <p:nvSpPr>
          <p:cNvPr id="405" name="Line"/>
          <p:cNvSpPr/>
          <p:nvPr/>
        </p:nvSpPr>
        <p:spPr>
          <a:xfrm flipV="1">
            <a:off x="22700872" y="-17132"/>
            <a:ext cx="1" cy="13724359"/>
          </a:xfrm>
          <a:prstGeom prst="line">
            <a:avLst/>
          </a:prstGeom>
          <a:ln w="25400">
            <a:solidFill>
              <a:srgbClr val="5E5E5E">
                <a:alpha val="16918"/>
              </a:srgbClr>
            </a:solidFill>
            <a:miter lim="400000"/>
          </a:ln>
        </p:spPr>
        <p:txBody>
          <a:bodyPr lIns="0" tIns="0" rIns="0" bIns="0" anchor="ctr"/>
          <a:lstStyle/>
          <a:p>
            <a:pPr defTabSz="825500"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406" name="TextBox 5"/>
          <p:cNvSpPr txBox="1"/>
          <p:nvPr/>
        </p:nvSpPr>
        <p:spPr>
          <a:xfrm>
            <a:off x="22947283" y="941960"/>
            <a:ext cx="1027799" cy="558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 defTabSz="914400">
              <a:spcBef>
                <a:spcPts val="1000"/>
              </a:spcBef>
              <a:defRPr sz="3000">
                <a:solidFill>
                  <a:srgbClr val="8D49FF"/>
                </a:solidFill>
                <a:latin typeface="Verdana"/>
                <a:ea typeface="Verdana"/>
                <a:cs typeface="Verdana"/>
                <a:sym typeface="Verdana"/>
              </a:defRPr>
            </a:lvl1pPr>
          </a:lstStyle>
          <a:p>
            <a:r>
              <a:t> -  &gt;</a:t>
            </a:r>
          </a:p>
        </p:txBody>
      </p:sp>
      <p:sp>
        <p:nvSpPr>
          <p:cNvPr id="17" name="Надежный партнер с удобной ЭТП для заказчиков по 44-ФЗ"/>
          <p:cNvSpPr txBox="1"/>
          <p:nvPr/>
        </p:nvSpPr>
        <p:spPr>
          <a:xfrm rot="5400000">
            <a:off x="19246640" y="6710099"/>
            <a:ext cx="8424000" cy="41148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>
            <a:lvl1pPr defTabSz="914400">
              <a:spcBef>
                <a:spcPts val="1000"/>
              </a:spcBef>
              <a:defRPr sz="2000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defRPr>
            </a:lvl1pPr>
          </a:lstStyle>
          <a:p>
            <a:r>
              <a:rPr lang="ru-RU" dirty="0"/>
              <a:t>Надёжный партнер с удобной ЭТП для заказчиков по 223-ФЗ </a:t>
            </a:r>
            <a:endParaRPr dirty="0"/>
          </a:p>
        </p:txBody>
      </p:sp>
    </p:spTree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" name="15.psd" descr="15.psd"/>
          <p:cNvPicPr>
            <a:picLocks noChangeAspect="1"/>
          </p:cNvPicPr>
          <p:nvPr/>
        </p:nvPicPr>
        <p:blipFill>
          <a:blip r:embed="rId2"/>
          <a:srcRect l="3452" r="3452"/>
          <a:stretch>
            <a:fillRect/>
          </a:stretch>
        </p:blipFill>
        <p:spPr>
          <a:xfrm>
            <a:off x="0" y="-25178"/>
            <a:ext cx="22700171" cy="4572001"/>
          </a:xfrm>
          <a:prstGeom prst="rect">
            <a:avLst/>
          </a:prstGeom>
          <a:ln w="12700">
            <a:miter lim="400000"/>
          </a:ln>
        </p:spPr>
      </p:pic>
      <p:sp>
        <p:nvSpPr>
          <p:cNvPr id="410" name="Составили положение и регламент малых закупок для регионального уполномоченного органа"/>
          <p:cNvSpPr txBox="1"/>
          <p:nvPr/>
        </p:nvSpPr>
        <p:spPr>
          <a:xfrm>
            <a:off x="3818088" y="1226451"/>
            <a:ext cx="12835734" cy="2311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/>
          <a:p>
            <a:pPr algn="l" defTabSz="914400">
              <a:spcBef>
                <a:spcPts val="1000"/>
              </a:spcBef>
              <a:defRPr sz="4800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pPr>
            <a:r>
              <a:rPr b="1"/>
              <a:t>Составили положение</a:t>
            </a:r>
            <a:r>
              <a:t> и регламент </a:t>
            </a:r>
            <a:r>
              <a:rPr b="1"/>
              <a:t>малых закупок</a:t>
            </a:r>
            <a:r>
              <a:t> для регионального уполномоченного органа </a:t>
            </a:r>
          </a:p>
        </p:txBody>
      </p:sp>
      <p:pic>
        <p:nvPicPr>
          <p:cNvPr id="411" name="Image" descr="Image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9839" y="12093705"/>
            <a:ext cx="3628736" cy="618162"/>
          </a:xfrm>
          <a:prstGeom prst="rect">
            <a:avLst/>
          </a:prstGeom>
          <a:ln w="12700">
            <a:miter lim="400000"/>
          </a:ln>
        </p:spPr>
      </p:pic>
      <p:sp>
        <p:nvSpPr>
          <p:cNvPr id="412" name="TextBox 5"/>
          <p:cNvSpPr txBox="1"/>
          <p:nvPr/>
        </p:nvSpPr>
        <p:spPr>
          <a:xfrm>
            <a:off x="1787629" y="7016126"/>
            <a:ext cx="8861211" cy="341283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/>
          <a:p>
            <a:pPr algn="l" defTabSz="914400">
              <a:lnSpc>
                <a:spcPct val="110000"/>
              </a:lnSpc>
              <a:spcBef>
                <a:spcPts val="1000"/>
              </a:spcBef>
              <a:defRPr sz="3300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defRPr>
            </a:pPr>
            <a:r>
              <a:rPr dirty="0" err="1"/>
              <a:t>Один</a:t>
            </a:r>
            <a:r>
              <a:rPr dirty="0"/>
              <a:t> </a:t>
            </a:r>
            <a:r>
              <a:rPr dirty="0" err="1"/>
              <a:t>из</a:t>
            </a:r>
            <a:r>
              <a:rPr dirty="0"/>
              <a:t> </a:t>
            </a:r>
            <a:r>
              <a:rPr dirty="0" err="1"/>
              <a:t>региональных</a:t>
            </a:r>
            <a:r>
              <a:rPr dirty="0"/>
              <a:t> </a:t>
            </a:r>
            <a:r>
              <a:rPr dirty="0" err="1"/>
              <a:t>центров</a:t>
            </a:r>
            <a:r>
              <a:rPr dirty="0"/>
              <a:t> </a:t>
            </a:r>
            <a:r>
              <a:rPr dirty="0" err="1"/>
              <a:t>организации</a:t>
            </a:r>
            <a:r>
              <a:rPr dirty="0"/>
              <a:t> </a:t>
            </a:r>
            <a:r>
              <a:rPr dirty="0" err="1"/>
              <a:t>закупок</a:t>
            </a:r>
            <a:r>
              <a:rPr dirty="0"/>
              <a:t> </a:t>
            </a:r>
            <a:r>
              <a:rPr dirty="0" err="1"/>
              <a:t>обратился</a:t>
            </a:r>
            <a:br>
              <a:rPr dirty="0"/>
            </a:br>
            <a:r>
              <a:rPr dirty="0"/>
              <a:t>в РАД </a:t>
            </a:r>
            <a:r>
              <a:rPr dirty="0" err="1"/>
              <a:t>за</a:t>
            </a:r>
            <a:r>
              <a:rPr dirty="0"/>
              <a:t> </a:t>
            </a:r>
            <a:r>
              <a:rPr dirty="0" err="1"/>
              <a:t>помощью</a:t>
            </a:r>
            <a:r>
              <a:rPr dirty="0"/>
              <a:t> с </a:t>
            </a:r>
            <a:r>
              <a:rPr dirty="0" err="1"/>
              <a:t>обоснованием</a:t>
            </a:r>
            <a:r>
              <a:rPr dirty="0"/>
              <a:t> </a:t>
            </a:r>
            <a:r>
              <a:rPr dirty="0" err="1"/>
              <a:t>для</a:t>
            </a:r>
            <a:r>
              <a:rPr dirty="0"/>
              <a:t> </a:t>
            </a:r>
            <a:r>
              <a:rPr dirty="0" err="1"/>
              <a:t>внедрения</a:t>
            </a:r>
            <a:r>
              <a:rPr dirty="0"/>
              <a:t> </a:t>
            </a:r>
            <a:r>
              <a:rPr dirty="0" err="1"/>
              <a:t>магазина</a:t>
            </a:r>
            <a:r>
              <a:rPr dirty="0"/>
              <a:t> </a:t>
            </a:r>
            <a:r>
              <a:rPr dirty="0" err="1"/>
              <a:t>малых</a:t>
            </a:r>
            <a:r>
              <a:rPr dirty="0"/>
              <a:t> </a:t>
            </a:r>
            <a:r>
              <a:rPr dirty="0" err="1"/>
              <a:t>закупок</a:t>
            </a:r>
            <a:r>
              <a:rPr dirty="0"/>
              <a:t> в </a:t>
            </a:r>
            <a:r>
              <a:rPr dirty="0" err="1"/>
              <a:t>региональны</a:t>
            </a:r>
            <a:r>
              <a:rPr lang="ru-RU" dirty="0"/>
              <a:t>й</a:t>
            </a:r>
            <a:r>
              <a:rPr dirty="0"/>
              <a:t> </a:t>
            </a:r>
            <a:r>
              <a:rPr dirty="0" err="1"/>
              <a:t>стандарт</a:t>
            </a:r>
            <a:r>
              <a:rPr dirty="0"/>
              <a:t> </a:t>
            </a:r>
            <a:r>
              <a:rPr dirty="0" err="1"/>
              <a:t>проведения</a:t>
            </a:r>
            <a:r>
              <a:rPr dirty="0"/>
              <a:t> </a:t>
            </a:r>
            <a:r>
              <a:rPr dirty="0" err="1"/>
              <a:t>закупочных</a:t>
            </a:r>
            <a:r>
              <a:rPr dirty="0"/>
              <a:t> </a:t>
            </a:r>
            <a:r>
              <a:rPr dirty="0" err="1"/>
              <a:t>процедур</a:t>
            </a:r>
            <a:r>
              <a:rPr dirty="0"/>
              <a:t>. </a:t>
            </a:r>
          </a:p>
        </p:txBody>
      </p:sp>
      <p:sp>
        <p:nvSpPr>
          <p:cNvPr id="413" name="3"/>
          <p:cNvSpPr txBox="1"/>
          <p:nvPr/>
        </p:nvSpPr>
        <p:spPr>
          <a:xfrm>
            <a:off x="1496539" y="1566863"/>
            <a:ext cx="918521" cy="164147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10000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1pPr>
          </a:lstStyle>
          <a:p>
            <a:r>
              <a:rPr lang="ru-RU" dirty="0"/>
              <a:t>2</a:t>
            </a:r>
            <a:endParaRPr dirty="0"/>
          </a:p>
        </p:txBody>
      </p:sp>
      <p:sp>
        <p:nvSpPr>
          <p:cNvPr id="414" name="Line"/>
          <p:cNvSpPr/>
          <p:nvPr/>
        </p:nvSpPr>
        <p:spPr>
          <a:xfrm flipV="1">
            <a:off x="3327248" y="1141901"/>
            <a:ext cx="1" cy="2604887"/>
          </a:xfrm>
          <a:prstGeom prst="line">
            <a:avLst/>
          </a:prstGeom>
          <a:ln w="25400">
            <a:solidFill>
              <a:srgbClr val="FFFFFF"/>
            </a:solidFill>
            <a:miter lim="400000"/>
          </a:ln>
        </p:spPr>
        <p:txBody>
          <a:bodyPr lIns="50800" tIns="50800" rIns="50800" bIns="50800" anchor="ctr"/>
          <a:lstStyle/>
          <a:p>
            <a:endParaRPr/>
          </a:p>
        </p:txBody>
      </p:sp>
      <p:sp>
        <p:nvSpPr>
          <p:cNvPr id="415" name="TextBox 5"/>
          <p:cNvSpPr txBox="1"/>
          <p:nvPr/>
        </p:nvSpPr>
        <p:spPr>
          <a:xfrm>
            <a:off x="12354029" y="7016126"/>
            <a:ext cx="9218725" cy="341283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>
            <a:lvl1pPr algn="l" defTabSz="914400">
              <a:lnSpc>
                <a:spcPct val="110000"/>
              </a:lnSpc>
              <a:spcBef>
                <a:spcPts val="1000"/>
              </a:spcBef>
              <a:defRPr sz="3300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defRPr>
            </a:lvl1pPr>
          </a:lstStyle>
          <a:p>
            <a:r>
              <a:rPr dirty="0" err="1"/>
              <a:t>Мы</a:t>
            </a:r>
            <a:r>
              <a:rPr dirty="0"/>
              <a:t> </a:t>
            </a:r>
            <a:r>
              <a:rPr dirty="0" err="1"/>
              <a:t>не</a:t>
            </a:r>
            <a:r>
              <a:rPr dirty="0"/>
              <a:t> </a:t>
            </a:r>
            <a:r>
              <a:rPr dirty="0" err="1"/>
              <a:t>только</a:t>
            </a:r>
            <a:r>
              <a:rPr dirty="0"/>
              <a:t> </a:t>
            </a:r>
            <a:r>
              <a:rPr dirty="0" err="1"/>
              <a:t>подобрали</a:t>
            </a:r>
            <a:r>
              <a:rPr dirty="0"/>
              <a:t> </a:t>
            </a:r>
            <a:r>
              <a:rPr dirty="0" err="1"/>
              <a:t>убедительные</a:t>
            </a:r>
            <a:r>
              <a:rPr dirty="0"/>
              <a:t> </a:t>
            </a:r>
            <a:r>
              <a:rPr dirty="0" err="1"/>
              <a:t>документы</a:t>
            </a:r>
            <a:r>
              <a:rPr dirty="0"/>
              <a:t> </a:t>
            </a:r>
            <a:r>
              <a:rPr dirty="0" err="1"/>
              <a:t>для</a:t>
            </a:r>
            <a:r>
              <a:rPr dirty="0"/>
              <a:t> </a:t>
            </a:r>
            <a:r>
              <a:rPr dirty="0" err="1"/>
              <a:t>обоснования</a:t>
            </a:r>
            <a:r>
              <a:rPr dirty="0"/>
              <a:t>, </a:t>
            </a:r>
            <a:r>
              <a:rPr dirty="0" err="1"/>
              <a:t>но</a:t>
            </a:r>
            <a:r>
              <a:rPr dirty="0"/>
              <a:t> и </a:t>
            </a:r>
            <a:r>
              <a:rPr dirty="0" err="1"/>
              <a:t>взяли</a:t>
            </a:r>
            <a:r>
              <a:rPr dirty="0"/>
              <a:t> </a:t>
            </a:r>
            <a:r>
              <a:rPr dirty="0" err="1"/>
              <a:t>на</a:t>
            </a:r>
            <a:r>
              <a:rPr dirty="0"/>
              <a:t> </a:t>
            </a:r>
            <a:r>
              <a:rPr dirty="0" err="1"/>
              <a:t>себя</a:t>
            </a:r>
            <a:r>
              <a:rPr dirty="0"/>
              <a:t> </a:t>
            </a:r>
            <a:r>
              <a:rPr dirty="0" err="1"/>
              <a:t>подготовку</a:t>
            </a:r>
            <a:r>
              <a:rPr dirty="0"/>
              <a:t> </a:t>
            </a:r>
            <a:r>
              <a:rPr dirty="0" err="1"/>
              <a:t>регламентно</a:t>
            </a:r>
            <a:r>
              <a:rPr lang="ru-RU" dirty="0"/>
              <a:t>й </a:t>
            </a:r>
            <a:r>
              <a:rPr dirty="0" err="1"/>
              <a:t>документации</a:t>
            </a:r>
            <a:r>
              <a:rPr dirty="0"/>
              <a:t>, </a:t>
            </a:r>
            <a:r>
              <a:rPr dirty="0" err="1"/>
              <a:t>которая</a:t>
            </a:r>
            <a:r>
              <a:rPr dirty="0"/>
              <a:t> </a:t>
            </a:r>
            <a:r>
              <a:rPr dirty="0" err="1"/>
              <a:t>регулирует</a:t>
            </a:r>
            <a:r>
              <a:rPr dirty="0"/>
              <a:t> </a:t>
            </a:r>
            <a:r>
              <a:rPr dirty="0" err="1"/>
              <a:t>проведение</a:t>
            </a:r>
            <a:r>
              <a:rPr dirty="0"/>
              <a:t> </a:t>
            </a:r>
            <a:r>
              <a:rPr dirty="0" err="1"/>
              <a:t>малых</a:t>
            </a:r>
            <a:r>
              <a:rPr dirty="0"/>
              <a:t> </a:t>
            </a:r>
            <a:r>
              <a:rPr dirty="0" err="1"/>
              <a:t>закупок</a:t>
            </a:r>
            <a:r>
              <a:rPr dirty="0"/>
              <a:t> с </a:t>
            </a:r>
            <a:r>
              <a:rPr dirty="0" err="1"/>
              <a:t>учетом</a:t>
            </a:r>
            <a:r>
              <a:rPr dirty="0"/>
              <a:t> </a:t>
            </a:r>
            <a:r>
              <a:rPr dirty="0" err="1"/>
              <a:t>лучших</a:t>
            </a:r>
            <a:r>
              <a:rPr dirty="0"/>
              <a:t> </a:t>
            </a:r>
            <a:r>
              <a:rPr dirty="0" err="1"/>
              <a:t>практик</a:t>
            </a:r>
            <a:r>
              <a:rPr dirty="0"/>
              <a:t> </a:t>
            </a:r>
            <a:r>
              <a:rPr dirty="0" err="1"/>
              <a:t>рынка</a:t>
            </a:r>
            <a:r>
              <a:rPr dirty="0"/>
              <a:t>. </a:t>
            </a:r>
          </a:p>
        </p:txBody>
      </p:sp>
      <p:pic>
        <p:nvPicPr>
          <p:cNvPr id="416" name="Image" descr="Image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82820" y="5808014"/>
            <a:ext cx="1197557" cy="928112"/>
          </a:xfrm>
          <a:prstGeom prst="rect">
            <a:avLst/>
          </a:prstGeom>
          <a:ln w="12700">
            <a:miter lim="400000"/>
          </a:ln>
        </p:spPr>
      </p:pic>
      <p:pic>
        <p:nvPicPr>
          <p:cNvPr id="417" name="Image" descr="Image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448144" y="5901344"/>
            <a:ext cx="741452" cy="741452"/>
          </a:xfrm>
          <a:prstGeom prst="rect">
            <a:avLst/>
          </a:prstGeom>
          <a:ln w="12700">
            <a:miter lim="400000"/>
          </a:ln>
        </p:spPr>
      </p:pic>
      <p:sp>
        <p:nvSpPr>
          <p:cNvPr id="418" name="Line"/>
          <p:cNvSpPr/>
          <p:nvPr/>
        </p:nvSpPr>
        <p:spPr>
          <a:xfrm flipH="1" flipV="1">
            <a:off x="3701113" y="6309784"/>
            <a:ext cx="7998658" cy="1"/>
          </a:xfrm>
          <a:prstGeom prst="line">
            <a:avLst/>
          </a:prstGeom>
          <a:ln w="38100">
            <a:solidFill>
              <a:srgbClr val="5A1DB6"/>
            </a:solidFill>
            <a:miter lim="400000"/>
            <a:headEnd type="arrow"/>
          </a:ln>
        </p:spPr>
        <p:txBody>
          <a:bodyPr lIns="0" tIns="0" rIns="0" bIns="0" anchor="ctr"/>
          <a:lstStyle/>
          <a:p>
            <a:pPr defTabSz="825500"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419" name="TextBox 5"/>
          <p:cNvSpPr txBox="1"/>
          <p:nvPr/>
        </p:nvSpPr>
        <p:spPr>
          <a:xfrm>
            <a:off x="22947283" y="12307905"/>
            <a:ext cx="1027799" cy="558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 defTabSz="914400">
              <a:spcBef>
                <a:spcPts val="1000"/>
              </a:spcBef>
              <a:defRPr sz="3000">
                <a:solidFill>
                  <a:srgbClr val="8D49FF"/>
                </a:solidFill>
                <a:latin typeface="Verdana"/>
                <a:ea typeface="Verdana"/>
                <a:cs typeface="Verdana"/>
                <a:sym typeface="Verdana"/>
              </a:defRPr>
            </a:lvl1pPr>
          </a:lstStyle>
          <a:p>
            <a:r>
              <a:t> -  &gt;</a:t>
            </a:r>
          </a:p>
        </p:txBody>
      </p:sp>
      <p:sp>
        <p:nvSpPr>
          <p:cNvPr id="420" name="Line"/>
          <p:cNvSpPr/>
          <p:nvPr/>
        </p:nvSpPr>
        <p:spPr>
          <a:xfrm flipV="1">
            <a:off x="22700872" y="-17132"/>
            <a:ext cx="1" cy="13724359"/>
          </a:xfrm>
          <a:prstGeom prst="line">
            <a:avLst/>
          </a:prstGeom>
          <a:ln w="25400">
            <a:solidFill>
              <a:srgbClr val="5E5E5E">
                <a:alpha val="16918"/>
              </a:srgbClr>
            </a:solidFill>
            <a:miter lim="400000"/>
          </a:ln>
        </p:spPr>
        <p:txBody>
          <a:bodyPr lIns="0" tIns="0" rIns="0" bIns="0" anchor="ctr"/>
          <a:lstStyle/>
          <a:p>
            <a:pPr defTabSz="825500"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421" name="TextBox 5"/>
          <p:cNvSpPr txBox="1"/>
          <p:nvPr/>
        </p:nvSpPr>
        <p:spPr>
          <a:xfrm>
            <a:off x="22947283" y="941960"/>
            <a:ext cx="1027799" cy="558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 defTabSz="914400">
              <a:spcBef>
                <a:spcPts val="1000"/>
              </a:spcBef>
              <a:defRPr sz="3000">
                <a:solidFill>
                  <a:srgbClr val="8D49FF"/>
                </a:solidFill>
                <a:latin typeface="Verdana"/>
                <a:ea typeface="Verdana"/>
                <a:cs typeface="Verdana"/>
                <a:sym typeface="Verdana"/>
              </a:defRPr>
            </a:lvl1pPr>
          </a:lstStyle>
          <a:p>
            <a:r>
              <a:t> -  &gt;</a:t>
            </a:r>
          </a:p>
        </p:txBody>
      </p:sp>
      <p:sp>
        <p:nvSpPr>
          <p:cNvPr id="17" name="Надежный партнер с удобной ЭТП для заказчиков по 44-ФЗ"/>
          <p:cNvSpPr txBox="1"/>
          <p:nvPr/>
        </p:nvSpPr>
        <p:spPr>
          <a:xfrm rot="5400000">
            <a:off x="19246640" y="6710099"/>
            <a:ext cx="8424000" cy="41148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>
            <a:lvl1pPr defTabSz="914400">
              <a:spcBef>
                <a:spcPts val="1000"/>
              </a:spcBef>
              <a:defRPr sz="2000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defRPr>
            </a:lvl1pPr>
          </a:lstStyle>
          <a:p>
            <a:r>
              <a:rPr lang="ru-RU" dirty="0"/>
              <a:t>Надёжный партнер с удобной ЭТП для заказчиков по 223-ФЗ </a:t>
            </a:r>
            <a:endParaRPr dirty="0"/>
          </a:p>
        </p:txBody>
      </p:sp>
    </p:spTree>
  </p:cSld>
  <p:clrMapOvr>
    <a:masterClrMapping/>
  </p:clrMapOvr>
  <p:transition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4" name="16.psd" descr="16.psd"/>
          <p:cNvPicPr>
            <a:picLocks noChangeAspect="1"/>
          </p:cNvPicPr>
          <p:nvPr/>
        </p:nvPicPr>
        <p:blipFill>
          <a:blip r:embed="rId2"/>
          <a:srcRect l="3462" r="3462"/>
          <a:stretch>
            <a:fillRect/>
          </a:stretch>
        </p:blipFill>
        <p:spPr>
          <a:xfrm>
            <a:off x="0" y="-25178"/>
            <a:ext cx="22695511" cy="4572001"/>
          </a:xfrm>
          <a:prstGeom prst="rect">
            <a:avLst/>
          </a:prstGeom>
          <a:ln w="12700">
            <a:miter lim="400000"/>
          </a:ln>
        </p:spPr>
      </p:pic>
      <p:sp>
        <p:nvSpPr>
          <p:cNvPr id="425" name="Провели обучение всех заказчиков в регионе — одновременно более 600 участников курса"/>
          <p:cNvSpPr txBox="1"/>
          <p:nvPr/>
        </p:nvSpPr>
        <p:spPr>
          <a:xfrm>
            <a:off x="3818088" y="1226451"/>
            <a:ext cx="12628862" cy="2311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/>
          <a:p>
            <a:pPr algn="l" defTabSz="914400">
              <a:spcBef>
                <a:spcPts val="1000"/>
              </a:spcBef>
              <a:defRPr sz="4800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pPr>
            <a:r>
              <a:rPr b="1"/>
              <a:t>Провели обучение</a:t>
            </a:r>
            <a:r>
              <a:t> всех заказчиков в регионе — одновременно </a:t>
            </a:r>
            <a:r>
              <a:rPr b="1"/>
              <a:t>более 600 участников </a:t>
            </a:r>
            <a:r>
              <a:t>курса</a:t>
            </a:r>
            <a:r>
              <a:rPr b="1"/>
              <a:t> </a:t>
            </a:r>
          </a:p>
        </p:txBody>
      </p:sp>
      <p:pic>
        <p:nvPicPr>
          <p:cNvPr id="426" name="Image" descr="Image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9839" y="12093705"/>
            <a:ext cx="3628736" cy="618162"/>
          </a:xfrm>
          <a:prstGeom prst="rect">
            <a:avLst/>
          </a:prstGeom>
          <a:ln w="12700">
            <a:miter lim="400000"/>
          </a:ln>
        </p:spPr>
      </p:pic>
      <p:sp>
        <p:nvSpPr>
          <p:cNvPr id="427" name="TextBox 5"/>
          <p:cNvSpPr txBox="1"/>
          <p:nvPr/>
        </p:nvSpPr>
        <p:spPr>
          <a:xfrm>
            <a:off x="1787629" y="7016126"/>
            <a:ext cx="9094524" cy="341283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>
            <a:lvl1pPr algn="l" defTabSz="914400">
              <a:lnSpc>
                <a:spcPct val="110000"/>
              </a:lnSpc>
              <a:spcBef>
                <a:spcPts val="1000"/>
              </a:spcBef>
              <a:defRPr sz="3300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defRPr>
            </a:lvl1pPr>
          </a:lstStyle>
          <a:p>
            <a:r>
              <a:rPr dirty="0"/>
              <a:t>В РАД </a:t>
            </a:r>
            <a:r>
              <a:rPr dirty="0" err="1"/>
              <a:t>обратился</a:t>
            </a:r>
            <a:r>
              <a:rPr dirty="0"/>
              <a:t> </a:t>
            </a:r>
            <a:r>
              <a:rPr dirty="0" err="1"/>
              <a:t>один</a:t>
            </a:r>
            <a:r>
              <a:rPr dirty="0"/>
              <a:t> </a:t>
            </a:r>
            <a:r>
              <a:rPr dirty="0" err="1"/>
              <a:t>из</a:t>
            </a:r>
            <a:r>
              <a:rPr dirty="0"/>
              <a:t> </a:t>
            </a:r>
            <a:r>
              <a:rPr dirty="0" err="1"/>
              <a:t>региональных</a:t>
            </a:r>
            <a:r>
              <a:rPr dirty="0"/>
              <a:t> </a:t>
            </a:r>
            <a:r>
              <a:rPr dirty="0" err="1"/>
              <a:t>центров</a:t>
            </a:r>
            <a:r>
              <a:rPr dirty="0"/>
              <a:t> </a:t>
            </a:r>
            <a:r>
              <a:rPr dirty="0" err="1"/>
              <a:t>организации</a:t>
            </a:r>
            <a:r>
              <a:rPr dirty="0"/>
              <a:t> </a:t>
            </a:r>
            <a:r>
              <a:rPr dirty="0" err="1"/>
              <a:t>торгов</a:t>
            </a:r>
            <a:r>
              <a:rPr dirty="0"/>
              <a:t> с </a:t>
            </a:r>
            <a:r>
              <a:rPr dirty="0" err="1"/>
              <a:t>просьбо</a:t>
            </a:r>
            <a:r>
              <a:rPr lang="ru-RU" dirty="0"/>
              <a:t>й</a:t>
            </a:r>
            <a:r>
              <a:rPr dirty="0"/>
              <a:t> </a:t>
            </a:r>
            <a:r>
              <a:rPr dirty="0" err="1"/>
              <a:t>провести</a:t>
            </a:r>
            <a:r>
              <a:rPr dirty="0"/>
              <a:t> </a:t>
            </a:r>
            <a:r>
              <a:rPr dirty="0" err="1"/>
              <a:t>обучение</a:t>
            </a:r>
            <a:r>
              <a:rPr dirty="0"/>
              <a:t> </a:t>
            </a:r>
            <a:r>
              <a:rPr dirty="0" err="1"/>
              <a:t>по</a:t>
            </a:r>
            <a:r>
              <a:rPr dirty="0"/>
              <a:t> </a:t>
            </a:r>
            <a:r>
              <a:rPr dirty="0" err="1"/>
              <a:t>обновлениям</a:t>
            </a:r>
            <a:r>
              <a:rPr dirty="0"/>
              <a:t> </a:t>
            </a:r>
            <a:r>
              <a:rPr dirty="0" err="1"/>
              <a:t>законодательства</a:t>
            </a:r>
            <a:r>
              <a:rPr dirty="0"/>
              <a:t> и </a:t>
            </a:r>
            <a:r>
              <a:rPr dirty="0" err="1"/>
              <a:t>повышение</a:t>
            </a:r>
            <a:r>
              <a:rPr dirty="0"/>
              <a:t> </a:t>
            </a:r>
            <a:r>
              <a:rPr dirty="0" err="1"/>
              <a:t>квалификации</a:t>
            </a:r>
            <a:r>
              <a:rPr dirty="0"/>
              <a:t> </a:t>
            </a:r>
            <a:r>
              <a:rPr dirty="0" err="1"/>
              <a:t>сразу</a:t>
            </a:r>
            <a:r>
              <a:rPr dirty="0"/>
              <a:t> </a:t>
            </a:r>
            <a:r>
              <a:rPr dirty="0" err="1"/>
              <a:t>для</a:t>
            </a:r>
            <a:r>
              <a:rPr dirty="0"/>
              <a:t> </a:t>
            </a:r>
            <a:r>
              <a:rPr dirty="0" err="1"/>
              <a:t>всех</a:t>
            </a:r>
            <a:r>
              <a:rPr dirty="0"/>
              <a:t> </a:t>
            </a:r>
            <a:r>
              <a:rPr dirty="0" err="1"/>
              <a:t>специалистов</a:t>
            </a:r>
            <a:r>
              <a:rPr dirty="0"/>
              <a:t> </a:t>
            </a:r>
            <a:r>
              <a:rPr dirty="0" err="1"/>
              <a:t>по</a:t>
            </a:r>
            <a:r>
              <a:rPr dirty="0"/>
              <a:t> </a:t>
            </a:r>
            <a:r>
              <a:rPr dirty="0" err="1"/>
              <a:t>закупкам</a:t>
            </a:r>
            <a:r>
              <a:rPr dirty="0"/>
              <a:t> в </a:t>
            </a:r>
            <a:r>
              <a:rPr dirty="0" err="1"/>
              <a:t>регионе</a:t>
            </a:r>
            <a:r>
              <a:rPr dirty="0"/>
              <a:t>. </a:t>
            </a:r>
          </a:p>
        </p:txBody>
      </p:sp>
      <p:sp>
        <p:nvSpPr>
          <p:cNvPr id="428" name="4"/>
          <p:cNvSpPr txBox="1"/>
          <p:nvPr/>
        </p:nvSpPr>
        <p:spPr>
          <a:xfrm>
            <a:off x="1496539" y="1566863"/>
            <a:ext cx="918521" cy="164147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10000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1pPr>
          </a:lstStyle>
          <a:p>
            <a:r>
              <a:rPr lang="ru-RU" dirty="0"/>
              <a:t>3</a:t>
            </a:r>
            <a:endParaRPr dirty="0"/>
          </a:p>
        </p:txBody>
      </p:sp>
      <p:sp>
        <p:nvSpPr>
          <p:cNvPr id="429" name="Line"/>
          <p:cNvSpPr/>
          <p:nvPr/>
        </p:nvSpPr>
        <p:spPr>
          <a:xfrm flipV="1">
            <a:off x="3327248" y="1141901"/>
            <a:ext cx="1" cy="2604887"/>
          </a:xfrm>
          <a:prstGeom prst="line">
            <a:avLst/>
          </a:prstGeom>
          <a:ln w="25400">
            <a:solidFill>
              <a:srgbClr val="FFFFFF"/>
            </a:solidFill>
            <a:miter lim="400000"/>
          </a:ln>
        </p:spPr>
        <p:txBody>
          <a:bodyPr lIns="50800" tIns="50800" rIns="50800" bIns="50800" anchor="ctr"/>
          <a:lstStyle/>
          <a:p>
            <a:endParaRPr/>
          </a:p>
        </p:txBody>
      </p:sp>
      <p:sp>
        <p:nvSpPr>
          <p:cNvPr id="430" name="TextBox 5"/>
          <p:cNvSpPr txBox="1"/>
          <p:nvPr/>
        </p:nvSpPr>
        <p:spPr>
          <a:xfrm>
            <a:off x="12354029" y="7016126"/>
            <a:ext cx="9218725" cy="341283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>
            <a:lvl1pPr algn="l" defTabSz="914400">
              <a:lnSpc>
                <a:spcPct val="110000"/>
              </a:lnSpc>
              <a:spcBef>
                <a:spcPts val="1000"/>
              </a:spcBef>
              <a:defRPr sz="3300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defRPr>
            </a:lvl1pPr>
          </a:lstStyle>
          <a:p>
            <a:r>
              <a:rPr dirty="0" err="1"/>
              <a:t>Мы</a:t>
            </a:r>
            <a:r>
              <a:rPr dirty="0"/>
              <a:t> </a:t>
            </a:r>
            <a:r>
              <a:rPr dirty="0" err="1"/>
              <a:t>организовали</a:t>
            </a:r>
            <a:r>
              <a:rPr dirty="0"/>
              <a:t> </a:t>
            </a:r>
            <a:r>
              <a:rPr dirty="0" err="1"/>
              <a:t>курс</a:t>
            </a:r>
            <a:r>
              <a:rPr dirty="0"/>
              <a:t> </a:t>
            </a:r>
            <a:r>
              <a:rPr dirty="0" err="1"/>
              <a:t>на</a:t>
            </a:r>
            <a:r>
              <a:rPr dirty="0"/>
              <a:t> </a:t>
            </a:r>
            <a:r>
              <a:rPr dirty="0" err="1"/>
              <a:t>площадке</a:t>
            </a:r>
            <a:r>
              <a:rPr dirty="0"/>
              <a:t> </a:t>
            </a:r>
            <a:r>
              <a:rPr dirty="0" err="1"/>
              <a:t>Учебного</a:t>
            </a:r>
            <a:r>
              <a:rPr dirty="0"/>
              <a:t> </a:t>
            </a:r>
            <a:r>
              <a:rPr dirty="0" err="1"/>
              <a:t>центра</a:t>
            </a:r>
            <a:r>
              <a:rPr dirty="0"/>
              <a:t> РАД </a:t>
            </a:r>
            <a:r>
              <a:rPr dirty="0" err="1"/>
              <a:t>для</a:t>
            </a:r>
            <a:r>
              <a:rPr dirty="0"/>
              <a:t> 600 </a:t>
            </a:r>
            <a:r>
              <a:rPr dirty="0" err="1"/>
              <a:t>специалистов</a:t>
            </a:r>
            <a:r>
              <a:rPr dirty="0"/>
              <a:t> и </a:t>
            </a:r>
            <a:r>
              <a:rPr dirty="0" err="1"/>
              <a:t>готовили</a:t>
            </a:r>
            <a:r>
              <a:rPr dirty="0"/>
              <a:t> </a:t>
            </a:r>
            <a:r>
              <a:rPr dirty="0" err="1"/>
              <a:t>еженедельные</a:t>
            </a:r>
            <a:r>
              <a:rPr dirty="0"/>
              <a:t> </a:t>
            </a:r>
            <a:r>
              <a:rPr dirty="0" err="1"/>
              <a:t>отчеты</a:t>
            </a:r>
            <a:r>
              <a:rPr dirty="0"/>
              <a:t> </a:t>
            </a:r>
            <a:r>
              <a:rPr dirty="0" err="1"/>
              <a:t>со</a:t>
            </a:r>
            <a:r>
              <a:rPr dirty="0"/>
              <a:t> </a:t>
            </a:r>
            <a:r>
              <a:rPr dirty="0" err="1"/>
              <a:t>статистико</a:t>
            </a:r>
            <a:r>
              <a:rPr lang="ru-RU" dirty="0"/>
              <a:t>й</a:t>
            </a:r>
            <a:r>
              <a:rPr dirty="0"/>
              <a:t> </a:t>
            </a:r>
            <a:r>
              <a:rPr dirty="0" err="1"/>
              <a:t>прохождения</a:t>
            </a:r>
            <a:r>
              <a:rPr dirty="0"/>
              <a:t> </a:t>
            </a:r>
            <a:r>
              <a:rPr dirty="0" err="1"/>
              <a:t>обучения</a:t>
            </a:r>
            <a:r>
              <a:rPr dirty="0"/>
              <a:t>. </a:t>
            </a:r>
            <a:r>
              <a:rPr dirty="0" err="1"/>
              <a:t>Проект</a:t>
            </a:r>
            <a:r>
              <a:rPr dirty="0"/>
              <a:t> </a:t>
            </a:r>
            <a:r>
              <a:rPr dirty="0" err="1"/>
              <a:t>был</a:t>
            </a:r>
            <a:r>
              <a:rPr dirty="0"/>
              <a:t> </a:t>
            </a:r>
            <a:r>
              <a:rPr dirty="0" err="1"/>
              <a:t>на</a:t>
            </a:r>
            <a:r>
              <a:rPr dirty="0"/>
              <a:t> </a:t>
            </a:r>
            <a:r>
              <a:rPr dirty="0" err="1"/>
              <a:t>контроле</a:t>
            </a:r>
            <a:r>
              <a:rPr dirty="0"/>
              <a:t> у </a:t>
            </a:r>
            <a:r>
              <a:rPr dirty="0" err="1"/>
              <a:t>заместителя</a:t>
            </a:r>
            <a:r>
              <a:rPr dirty="0"/>
              <a:t> </a:t>
            </a:r>
            <a:r>
              <a:rPr dirty="0" err="1"/>
              <a:t>губернатора</a:t>
            </a:r>
            <a:r>
              <a:rPr dirty="0"/>
              <a:t> </a:t>
            </a:r>
            <a:r>
              <a:rPr dirty="0" err="1"/>
              <a:t>региона</a:t>
            </a:r>
            <a:r>
              <a:rPr dirty="0"/>
              <a:t>. </a:t>
            </a:r>
          </a:p>
        </p:txBody>
      </p:sp>
      <p:pic>
        <p:nvPicPr>
          <p:cNvPr id="431" name="Image" descr="Image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82820" y="5808014"/>
            <a:ext cx="1197557" cy="928112"/>
          </a:xfrm>
          <a:prstGeom prst="rect">
            <a:avLst/>
          </a:prstGeom>
          <a:ln w="12700">
            <a:miter lim="400000"/>
          </a:ln>
        </p:spPr>
      </p:pic>
      <p:pic>
        <p:nvPicPr>
          <p:cNvPr id="432" name="Image" descr="Image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448144" y="5901344"/>
            <a:ext cx="741452" cy="741452"/>
          </a:xfrm>
          <a:prstGeom prst="rect">
            <a:avLst/>
          </a:prstGeom>
          <a:ln w="12700">
            <a:miter lim="400000"/>
          </a:ln>
        </p:spPr>
      </p:pic>
      <p:sp>
        <p:nvSpPr>
          <p:cNvPr id="433" name="Line"/>
          <p:cNvSpPr/>
          <p:nvPr/>
        </p:nvSpPr>
        <p:spPr>
          <a:xfrm flipH="1" flipV="1">
            <a:off x="3701113" y="6309784"/>
            <a:ext cx="7998658" cy="1"/>
          </a:xfrm>
          <a:prstGeom prst="line">
            <a:avLst/>
          </a:prstGeom>
          <a:ln w="38100">
            <a:solidFill>
              <a:srgbClr val="5A1DB6"/>
            </a:solidFill>
            <a:miter lim="400000"/>
            <a:headEnd type="arrow"/>
          </a:ln>
        </p:spPr>
        <p:txBody>
          <a:bodyPr lIns="0" tIns="0" rIns="0" bIns="0" anchor="ctr"/>
          <a:lstStyle/>
          <a:p>
            <a:pPr defTabSz="825500"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434" name="TextBox 5"/>
          <p:cNvSpPr txBox="1"/>
          <p:nvPr/>
        </p:nvSpPr>
        <p:spPr>
          <a:xfrm>
            <a:off x="22947283" y="12307905"/>
            <a:ext cx="1027799" cy="558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 defTabSz="914400">
              <a:spcBef>
                <a:spcPts val="1000"/>
              </a:spcBef>
              <a:defRPr sz="3000">
                <a:solidFill>
                  <a:srgbClr val="8D49FF"/>
                </a:solidFill>
                <a:latin typeface="Verdana"/>
                <a:ea typeface="Verdana"/>
                <a:cs typeface="Verdana"/>
                <a:sym typeface="Verdana"/>
              </a:defRPr>
            </a:lvl1pPr>
          </a:lstStyle>
          <a:p>
            <a:r>
              <a:t> -  &gt;</a:t>
            </a:r>
          </a:p>
        </p:txBody>
      </p:sp>
      <p:sp>
        <p:nvSpPr>
          <p:cNvPr id="435" name="Line"/>
          <p:cNvSpPr/>
          <p:nvPr/>
        </p:nvSpPr>
        <p:spPr>
          <a:xfrm flipV="1">
            <a:off x="22700872" y="-17132"/>
            <a:ext cx="1" cy="13724359"/>
          </a:xfrm>
          <a:prstGeom prst="line">
            <a:avLst/>
          </a:prstGeom>
          <a:ln w="25400">
            <a:solidFill>
              <a:srgbClr val="5E5E5E">
                <a:alpha val="16918"/>
              </a:srgbClr>
            </a:solidFill>
            <a:miter lim="400000"/>
          </a:ln>
        </p:spPr>
        <p:txBody>
          <a:bodyPr lIns="0" tIns="0" rIns="0" bIns="0" anchor="ctr"/>
          <a:lstStyle/>
          <a:p>
            <a:pPr defTabSz="825500"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dirty="0"/>
          </a:p>
        </p:txBody>
      </p:sp>
      <p:sp>
        <p:nvSpPr>
          <p:cNvPr id="436" name="TextBox 5"/>
          <p:cNvSpPr txBox="1"/>
          <p:nvPr/>
        </p:nvSpPr>
        <p:spPr>
          <a:xfrm>
            <a:off x="22947283" y="941960"/>
            <a:ext cx="1027799" cy="558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 defTabSz="914400">
              <a:spcBef>
                <a:spcPts val="1000"/>
              </a:spcBef>
              <a:defRPr sz="3000">
                <a:solidFill>
                  <a:srgbClr val="8D49FF"/>
                </a:solidFill>
                <a:latin typeface="Verdana"/>
                <a:ea typeface="Verdana"/>
                <a:cs typeface="Verdana"/>
                <a:sym typeface="Verdana"/>
              </a:defRPr>
            </a:lvl1pPr>
          </a:lstStyle>
          <a:p>
            <a:r>
              <a:t> -  &gt;</a:t>
            </a:r>
          </a:p>
        </p:txBody>
      </p:sp>
      <p:sp>
        <p:nvSpPr>
          <p:cNvPr id="17" name="Надежный партнер с удобной ЭТП для заказчиков по 44-ФЗ"/>
          <p:cNvSpPr txBox="1"/>
          <p:nvPr/>
        </p:nvSpPr>
        <p:spPr>
          <a:xfrm rot="5400000">
            <a:off x="19246640" y="6710099"/>
            <a:ext cx="8424000" cy="41148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>
            <a:lvl1pPr defTabSz="914400">
              <a:spcBef>
                <a:spcPts val="1000"/>
              </a:spcBef>
              <a:defRPr sz="2000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defRPr>
            </a:lvl1pPr>
          </a:lstStyle>
          <a:p>
            <a:r>
              <a:rPr lang="ru-RU" dirty="0"/>
              <a:t>Надёжный партнер с удобной ЭТП для заказчиков по 223-ФЗ </a:t>
            </a:r>
            <a:endParaRPr dirty="0"/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21_BasicWhite">
  <a:themeElements>
    <a:clrScheme name="21_BasicWhite">
      <a:dk1>
        <a:srgbClr val="5E5E5E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FD932"/>
      </a:accent4>
      <a:accent5>
        <a:srgbClr val="FF644E"/>
      </a:accent5>
      <a:accent6>
        <a:srgbClr val="FF42A1"/>
      </a:accent6>
      <a:hlink>
        <a:srgbClr val="0000FF"/>
      </a:hlink>
      <a:folHlink>
        <a:srgbClr val="FF00FF"/>
      </a:folHlink>
    </a:clrScheme>
    <a:fontScheme name="21_BasicWhite">
      <a:majorFont>
        <a:latin typeface="Helvetica Neue"/>
        <a:ea typeface="Helvetica Neue"/>
        <a:cs typeface="Helvetica Neue"/>
      </a:majorFont>
      <a:minorFont>
        <a:latin typeface="Helvetica Neue"/>
        <a:ea typeface="Helvetica Neue"/>
        <a:cs typeface="Helvetica Neue"/>
      </a:minorFont>
    </a:fontScheme>
    <a:fmtScheme name="21_Basic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000000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2438338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0" i="0" u="none" strike="noStrike" cap="none" spc="0" normalizeH="0" baseline="0">
            <a:ln>
              <a:noFill/>
            </a:ln>
            <a:solidFill>
              <a:srgbClr val="5E5E5E"/>
            </a:solidFill>
            <a:effectLst/>
            <a:uFillTx/>
            <a:latin typeface="+mn-lt"/>
            <a:ea typeface="+mn-ea"/>
            <a:cs typeface="+mn-cs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21_BasicWhite">
  <a:themeElements>
    <a:clrScheme name="21_Basic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FD932"/>
      </a:accent4>
      <a:accent5>
        <a:srgbClr val="FF644E"/>
      </a:accent5>
      <a:accent6>
        <a:srgbClr val="FF42A1"/>
      </a:accent6>
      <a:hlink>
        <a:srgbClr val="0000FF"/>
      </a:hlink>
      <a:folHlink>
        <a:srgbClr val="FF00FF"/>
      </a:folHlink>
    </a:clrScheme>
    <a:fontScheme name="21_BasicWhite">
      <a:majorFont>
        <a:latin typeface="Helvetica Neue"/>
        <a:ea typeface="Helvetica Neue"/>
        <a:cs typeface="Helvetica Neue"/>
      </a:majorFont>
      <a:minorFont>
        <a:latin typeface="Helvetica Neue"/>
        <a:ea typeface="Helvetica Neue"/>
        <a:cs typeface="Helvetica Neue"/>
      </a:minorFont>
    </a:fontScheme>
    <a:fmtScheme name="21_Basic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000000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2438338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0" i="0" u="none" strike="noStrike" cap="none" spc="0" normalizeH="0" baseline="0">
            <a:ln>
              <a:noFill/>
            </a:ln>
            <a:solidFill>
              <a:srgbClr val="5E5E5E"/>
            </a:solidFill>
            <a:effectLst/>
            <a:uFillTx/>
            <a:latin typeface="+mn-lt"/>
            <a:ea typeface="+mn-ea"/>
            <a:cs typeface="+mn-cs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1106</TotalTime>
  <Words>1126</Words>
  <Application>Microsoft Office PowerPoint</Application>
  <PresentationFormat>Произвольный</PresentationFormat>
  <Paragraphs>190</Paragraphs>
  <Slides>18</Slides>
  <Notes>4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7" baseType="lpstr">
      <vt:lpstr>Circe</vt:lpstr>
      <vt:lpstr>Circe Extra Light</vt:lpstr>
      <vt:lpstr>Helvetica Neue</vt:lpstr>
      <vt:lpstr>Helvetica Neue Light</vt:lpstr>
      <vt:lpstr>Helvetica Neue Medium</vt:lpstr>
      <vt:lpstr>Segoe UI</vt:lpstr>
      <vt:lpstr>Verdana</vt:lpstr>
      <vt:lpstr>Wingdings</vt:lpstr>
      <vt:lpstr>21_BasicWhite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Щетинкин Евгений Алексеевич</dc:creator>
  <cp:lastModifiedBy>Yuri RAD</cp:lastModifiedBy>
  <cp:revision>52</cp:revision>
  <dcterms:modified xsi:type="dcterms:W3CDTF">2023-05-02T15:43:49Z</dcterms:modified>
</cp:coreProperties>
</file>